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902" r:id="rId2"/>
  </p:sldMasterIdLst>
  <p:notesMasterIdLst>
    <p:notesMasterId r:id="rId10"/>
  </p:notesMasterIdLst>
  <p:sldIdLst>
    <p:sldId id="492" r:id="rId3"/>
    <p:sldId id="493" r:id="rId4"/>
    <p:sldId id="280" r:id="rId5"/>
    <p:sldId id="559" r:id="rId6"/>
    <p:sldId id="558" r:id="rId7"/>
    <p:sldId id="561" r:id="rId8"/>
    <p:sldId id="495" r:id="rId9"/>
  </p:sldIdLst>
  <p:sldSz cx="9144000" cy="6858000" type="screen4x3"/>
  <p:notesSz cx="6858000" cy="9144000"/>
  <p:defaultTextStyle>
    <a:defPPr>
      <a:defRPr lang="en-US"/>
    </a:defPPr>
    <a:lvl1pPr algn="ctr" rtl="0" eaLnBrk="0" fontAlgn="base" hangingPunct="0">
      <a:spcBef>
        <a:spcPct val="0"/>
      </a:spcBef>
      <a:spcAft>
        <a:spcPct val="0"/>
      </a:spcAft>
      <a:defRPr sz="2000" b="1" kern="1200">
        <a:solidFill>
          <a:schemeClr val="tx1"/>
        </a:solidFill>
        <a:latin typeface="Lucida Sans" pitchFamily="34" charset="0"/>
        <a:ea typeface="+mn-ea"/>
        <a:cs typeface="+mn-cs"/>
      </a:defRPr>
    </a:lvl1pPr>
    <a:lvl2pPr marL="457200" algn="ctr" rtl="0" eaLnBrk="0" fontAlgn="base" hangingPunct="0">
      <a:spcBef>
        <a:spcPct val="0"/>
      </a:spcBef>
      <a:spcAft>
        <a:spcPct val="0"/>
      </a:spcAft>
      <a:defRPr sz="2000" b="1" kern="1200">
        <a:solidFill>
          <a:schemeClr val="tx1"/>
        </a:solidFill>
        <a:latin typeface="Lucida Sans" pitchFamily="34" charset="0"/>
        <a:ea typeface="+mn-ea"/>
        <a:cs typeface="+mn-cs"/>
      </a:defRPr>
    </a:lvl2pPr>
    <a:lvl3pPr marL="914400" algn="ctr" rtl="0" eaLnBrk="0" fontAlgn="base" hangingPunct="0">
      <a:spcBef>
        <a:spcPct val="0"/>
      </a:spcBef>
      <a:spcAft>
        <a:spcPct val="0"/>
      </a:spcAft>
      <a:defRPr sz="2000" b="1" kern="1200">
        <a:solidFill>
          <a:schemeClr val="tx1"/>
        </a:solidFill>
        <a:latin typeface="Lucida Sans" pitchFamily="34" charset="0"/>
        <a:ea typeface="+mn-ea"/>
        <a:cs typeface="+mn-cs"/>
      </a:defRPr>
    </a:lvl3pPr>
    <a:lvl4pPr marL="1371600" algn="ctr" rtl="0" eaLnBrk="0" fontAlgn="base" hangingPunct="0">
      <a:spcBef>
        <a:spcPct val="0"/>
      </a:spcBef>
      <a:spcAft>
        <a:spcPct val="0"/>
      </a:spcAft>
      <a:defRPr sz="2000" b="1" kern="1200">
        <a:solidFill>
          <a:schemeClr val="tx1"/>
        </a:solidFill>
        <a:latin typeface="Lucida Sans" pitchFamily="34" charset="0"/>
        <a:ea typeface="+mn-ea"/>
        <a:cs typeface="+mn-cs"/>
      </a:defRPr>
    </a:lvl4pPr>
    <a:lvl5pPr marL="1828800" algn="ctr" rtl="0" eaLnBrk="0" fontAlgn="base" hangingPunct="0">
      <a:spcBef>
        <a:spcPct val="0"/>
      </a:spcBef>
      <a:spcAft>
        <a:spcPct val="0"/>
      </a:spcAft>
      <a:defRPr sz="2000" b="1" kern="1200">
        <a:solidFill>
          <a:schemeClr val="tx1"/>
        </a:solidFill>
        <a:latin typeface="Lucida Sans" pitchFamily="34" charset="0"/>
        <a:ea typeface="+mn-ea"/>
        <a:cs typeface="+mn-cs"/>
      </a:defRPr>
    </a:lvl5pPr>
    <a:lvl6pPr marL="2286000" algn="l" defTabSz="914400" rtl="0" eaLnBrk="1" latinLnBrk="0" hangingPunct="1">
      <a:defRPr sz="2000" b="1" kern="1200">
        <a:solidFill>
          <a:schemeClr val="tx1"/>
        </a:solidFill>
        <a:latin typeface="Lucida Sans" pitchFamily="34" charset="0"/>
        <a:ea typeface="+mn-ea"/>
        <a:cs typeface="+mn-cs"/>
      </a:defRPr>
    </a:lvl6pPr>
    <a:lvl7pPr marL="2743200" algn="l" defTabSz="914400" rtl="0" eaLnBrk="1" latinLnBrk="0" hangingPunct="1">
      <a:defRPr sz="2000" b="1" kern="1200">
        <a:solidFill>
          <a:schemeClr val="tx1"/>
        </a:solidFill>
        <a:latin typeface="Lucida Sans" pitchFamily="34" charset="0"/>
        <a:ea typeface="+mn-ea"/>
        <a:cs typeface="+mn-cs"/>
      </a:defRPr>
    </a:lvl7pPr>
    <a:lvl8pPr marL="3200400" algn="l" defTabSz="914400" rtl="0" eaLnBrk="1" latinLnBrk="0" hangingPunct="1">
      <a:defRPr sz="2000" b="1" kern="1200">
        <a:solidFill>
          <a:schemeClr val="tx1"/>
        </a:solidFill>
        <a:latin typeface="Lucida Sans" pitchFamily="34" charset="0"/>
        <a:ea typeface="+mn-ea"/>
        <a:cs typeface="+mn-cs"/>
      </a:defRPr>
    </a:lvl8pPr>
    <a:lvl9pPr marL="3657600" algn="l" defTabSz="914400" rtl="0" eaLnBrk="1" latinLnBrk="0" hangingPunct="1">
      <a:defRPr sz="2000" b="1" kern="1200">
        <a:solidFill>
          <a:schemeClr val="tx1"/>
        </a:solidFill>
        <a:latin typeface="Lucida Sans" pitchFamily="34" charset="0"/>
        <a:ea typeface="+mn-ea"/>
        <a:cs typeface="+mn-cs"/>
      </a:defRPr>
    </a:lvl9pPr>
  </p:defaultTextStyle>
  <p:extLst>
    <p:ext uri="{EFAFB233-063F-42B5-8137-9DF3F51BA10A}">
      <p15:sldGuideLst xmlns:p15="http://schemas.microsoft.com/office/powerpoint/2012/main">
        <p15:guide id="1" orient="horz" pos="4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5" autoAdjust="0"/>
    <p:restoredTop sz="94674"/>
  </p:normalViewPr>
  <p:slideViewPr>
    <p:cSldViewPr snapToGrid="0" snapToObjects="1">
      <p:cViewPr varScale="1">
        <p:scale>
          <a:sx n="124" d="100"/>
          <a:sy n="124" d="100"/>
        </p:scale>
        <p:origin x="1816" y="168"/>
      </p:cViewPr>
      <p:guideLst>
        <p:guide orient="horz" pos="48"/>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b="0">
                <a:latin typeface="Arial" charset="0"/>
              </a:defRPr>
            </a:lvl1pPr>
          </a:lstStyle>
          <a:p>
            <a:endParaRPr lang="en-US"/>
          </a:p>
        </p:txBody>
      </p:sp>
      <p:sp>
        <p:nvSpPr>
          <p:cNvPr id="399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endParaRPr lang="en-US"/>
          </a:p>
        </p:txBody>
      </p:sp>
      <p:sp>
        <p:nvSpPr>
          <p:cNvPr id="399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99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9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b="0">
                <a:latin typeface="Arial" charset="0"/>
              </a:defRPr>
            </a:lvl1pPr>
          </a:lstStyle>
          <a:p>
            <a:endParaRPr lang="en-US"/>
          </a:p>
        </p:txBody>
      </p:sp>
      <p:sp>
        <p:nvSpPr>
          <p:cNvPr id="399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charset="0"/>
              </a:defRPr>
            </a:lvl1pPr>
          </a:lstStyle>
          <a:p>
            <a:fld id="{3370CA83-CADD-416D-8988-969676A40A4C}" type="slidenum">
              <a:rPr lang="en-US"/>
              <a:pPr/>
              <a:t>‹#›</a:t>
            </a:fld>
            <a:endParaRPr lang="en-US"/>
          </a:p>
        </p:txBody>
      </p:sp>
    </p:spTree>
    <p:extLst>
      <p:ext uri="{BB962C8B-B14F-4D97-AF65-F5344CB8AC3E}">
        <p14:creationId xmlns:p14="http://schemas.microsoft.com/office/powerpoint/2010/main" val="33322939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5" name="Slide Number Placeholder 4"/>
          <p:cNvSpPr>
            <a:spLocks noGrp="1"/>
          </p:cNvSpPr>
          <p:nvPr>
            <p:ph type="sldNum" sz="quarter" idx="11"/>
          </p:nvPr>
        </p:nvSpPr>
        <p:spPr/>
        <p:txBody>
          <a:bodyPr/>
          <a:lstStyle>
            <a:lvl1pPr>
              <a:defRPr/>
            </a:lvl1pPr>
          </a:lstStyle>
          <a:p>
            <a:pPr>
              <a:defRPr/>
            </a:pPr>
            <a:fld id="{DD0CF8CE-62CC-4038-A720-62FD51FFCB0C}"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231349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5" name="Slide Number Placeholder 4"/>
          <p:cNvSpPr>
            <a:spLocks noGrp="1"/>
          </p:cNvSpPr>
          <p:nvPr>
            <p:ph type="sldNum" sz="quarter" idx="11"/>
          </p:nvPr>
        </p:nvSpPr>
        <p:spPr/>
        <p:txBody>
          <a:bodyPr/>
          <a:lstStyle>
            <a:lvl1pPr>
              <a:defRPr/>
            </a:lvl1pPr>
          </a:lstStyle>
          <a:p>
            <a:pPr>
              <a:defRPr/>
            </a:pPr>
            <a:fld id="{D1142235-3A87-4DED-B4AA-AC1687A78714}"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192440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914400"/>
            <a:ext cx="1847850" cy="5181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914400"/>
            <a:ext cx="539115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5" name="Slide Number Placeholder 4"/>
          <p:cNvSpPr>
            <a:spLocks noGrp="1"/>
          </p:cNvSpPr>
          <p:nvPr>
            <p:ph type="sldNum" sz="quarter" idx="11"/>
          </p:nvPr>
        </p:nvSpPr>
        <p:spPr/>
        <p:txBody>
          <a:bodyPr/>
          <a:lstStyle>
            <a:lvl1pPr>
              <a:defRPr/>
            </a:lvl1pPr>
          </a:lstStyle>
          <a:p>
            <a:pPr>
              <a:defRPr/>
            </a:pPr>
            <a:fld id="{FC173FDC-25D2-453C-B2F5-EF564E870B9A}"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435073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0"/>
            <a:ext cx="533400" cy="6858000"/>
          </a:xfrm>
          <a:prstGeom prst="rect">
            <a:avLst/>
          </a:prstGeom>
          <a:solidFill>
            <a:srgbClr val="464847"/>
          </a:solidFill>
          <a:ln w="9525">
            <a:noFill/>
            <a:miter lim="800000"/>
            <a:headEnd/>
            <a:tailEnd/>
          </a:ln>
        </p:spPr>
        <p:txBody>
          <a:bodyPr wrap="none" anchor="ctr"/>
          <a:lstStyle/>
          <a:p>
            <a:pPr defTabSz="342900">
              <a:defRPr/>
            </a:pPr>
            <a:endParaRPr lang="en-US" sz="1350">
              <a:solidFill>
                <a:prstClr val="black"/>
              </a:solidFill>
            </a:endParaRPr>
          </a:p>
        </p:txBody>
      </p:sp>
      <p:sp>
        <p:nvSpPr>
          <p:cNvPr id="2" name="Title 1"/>
          <p:cNvSpPr>
            <a:spLocks noGrp="1"/>
          </p:cNvSpPr>
          <p:nvPr>
            <p:ph type="title"/>
          </p:nvPr>
        </p:nvSpPr>
        <p:spPr>
          <a:xfrm>
            <a:off x="609600" y="3679416"/>
            <a:ext cx="8229600" cy="789982"/>
          </a:xfrm>
        </p:spPr>
        <p:txBody>
          <a:bodyPr/>
          <a:lstStyle>
            <a:lvl1pPr algn="l">
              <a:defRPr>
                <a:solidFill>
                  <a:schemeClr val="accent5">
                    <a:lumMod val="75000"/>
                  </a:schemeClr>
                </a:solidFill>
              </a:defRPr>
            </a:lvl1pPr>
          </a:lstStyle>
          <a:p>
            <a:r>
              <a:rPr lang="en-US" dirty="0"/>
              <a:t>Click to edit Master title style</a:t>
            </a:r>
          </a:p>
        </p:txBody>
      </p:sp>
      <p:pic>
        <p:nvPicPr>
          <p:cNvPr id="5" name="Picture 10" descr="logo-horizontal-one_color_white"/>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66124" y="228601"/>
            <a:ext cx="201152" cy="1688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8"/>
          <p:cNvSpPr>
            <a:spLocks noChangeArrowheads="1"/>
          </p:cNvSpPr>
          <p:nvPr userDrawn="1"/>
        </p:nvSpPr>
        <p:spPr bwMode="auto">
          <a:xfrm>
            <a:off x="8915400" y="0"/>
            <a:ext cx="228600" cy="6858000"/>
          </a:xfrm>
          <a:prstGeom prst="rect">
            <a:avLst/>
          </a:prstGeom>
          <a:solidFill>
            <a:srgbClr val="F4D66C"/>
          </a:solidFill>
          <a:ln w="9525">
            <a:noFill/>
            <a:miter lim="800000"/>
            <a:headEnd/>
            <a:tailEnd/>
          </a:ln>
        </p:spPr>
        <p:txBody>
          <a:bodyPr wrap="none" anchor="ctr"/>
          <a:lstStyle/>
          <a:p>
            <a:pPr defTabSz="342900">
              <a:defRPr/>
            </a:pPr>
            <a:endParaRPr lang="en-US" sz="1350">
              <a:solidFill>
                <a:prstClr val="black"/>
              </a:solidFill>
            </a:endParaRPr>
          </a:p>
        </p:txBody>
      </p:sp>
      <p:sp>
        <p:nvSpPr>
          <p:cNvPr id="14" name="TextBox 13"/>
          <p:cNvSpPr txBox="1"/>
          <p:nvPr userDrawn="1"/>
        </p:nvSpPr>
        <p:spPr>
          <a:xfrm rot="16200000">
            <a:off x="-1299640" y="4575487"/>
            <a:ext cx="3132681" cy="276999"/>
          </a:xfrm>
          <a:prstGeom prst="rect">
            <a:avLst/>
          </a:prstGeom>
          <a:noFill/>
        </p:spPr>
        <p:txBody>
          <a:bodyPr wrap="square" rtlCol="0">
            <a:spAutoFit/>
          </a:bodyPr>
          <a:lstStyle/>
          <a:p>
            <a:pPr defTabSz="342900"/>
            <a:r>
              <a:rPr lang="en-US" sz="1200" dirty="0">
                <a:solidFill>
                  <a:prstClr val="white"/>
                </a:solidFill>
                <a:latin typeface="Helvetica Neue Light"/>
              </a:rPr>
              <a:t>SoarTech, Inc. Proprietary</a:t>
            </a:r>
          </a:p>
        </p:txBody>
      </p:sp>
      <p:sp>
        <p:nvSpPr>
          <p:cNvPr id="15" name="TextBox 14"/>
          <p:cNvSpPr txBox="1"/>
          <p:nvPr userDrawn="1"/>
        </p:nvSpPr>
        <p:spPr>
          <a:xfrm>
            <a:off x="43004" y="6481179"/>
            <a:ext cx="447394" cy="276999"/>
          </a:xfrm>
          <a:prstGeom prst="rect">
            <a:avLst/>
          </a:prstGeom>
          <a:noFill/>
        </p:spPr>
        <p:txBody>
          <a:bodyPr wrap="square" rtlCol="0">
            <a:spAutoFit/>
          </a:bodyPr>
          <a:lstStyle/>
          <a:p>
            <a:pPr algn="ctr" defTabSz="342900"/>
            <a:fld id="{888F9EED-BFD1-CD47-9D21-16C1F15C1ED1}" type="slidenum">
              <a:rPr lang="en-US" sz="1200" smtClean="0">
                <a:solidFill>
                  <a:prstClr val="white"/>
                </a:solidFill>
                <a:latin typeface="Helvetica Neue Light"/>
              </a:rPr>
              <a:pPr algn="ctr" defTabSz="342900"/>
              <a:t>‹#›</a:t>
            </a:fld>
            <a:endParaRPr lang="en-US" sz="1200" dirty="0">
              <a:solidFill>
                <a:prstClr val="white"/>
              </a:solidFill>
              <a:latin typeface="Helvetica Neue Light"/>
            </a:endParaRPr>
          </a:p>
        </p:txBody>
      </p:sp>
    </p:spTree>
    <p:extLst>
      <p:ext uri="{BB962C8B-B14F-4D97-AF65-F5344CB8AC3E}">
        <p14:creationId xmlns:p14="http://schemas.microsoft.com/office/powerpoint/2010/main" val="204628884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7" name="Picture 6" descr="Lead Slide Background Blue Scienc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hasCustomPrompt="1"/>
          </p:nvPr>
        </p:nvSpPr>
        <p:spPr>
          <a:xfrm>
            <a:off x="457200" y="2416175"/>
            <a:ext cx="8229600" cy="1470025"/>
          </a:xfrm>
          <a:prstGeom prst="rect">
            <a:avLst/>
          </a:prstGeom>
        </p:spPr>
        <p:txBody>
          <a:bodyPr/>
          <a:lstStyle>
            <a:lvl1pPr algn="l">
              <a:defRPr sz="4000">
                <a:solidFill>
                  <a:schemeClr val="bg1"/>
                </a:solidFill>
              </a:defRPr>
            </a:lvl1pPr>
          </a:lstStyle>
          <a:p>
            <a:r>
              <a:rPr lang="en-US" dirty="0"/>
              <a:t>Brief Title</a:t>
            </a:r>
          </a:p>
        </p:txBody>
      </p:sp>
      <p:sp>
        <p:nvSpPr>
          <p:cNvPr id="3" name="Subtitle 2"/>
          <p:cNvSpPr>
            <a:spLocks noGrp="1"/>
          </p:cNvSpPr>
          <p:nvPr>
            <p:ph type="subTitle" idx="1" hasCustomPrompt="1"/>
          </p:nvPr>
        </p:nvSpPr>
        <p:spPr>
          <a:xfrm>
            <a:off x="3810000" y="5029200"/>
            <a:ext cx="4876800" cy="1066800"/>
          </a:xfrm>
          <a:prstGeom prst="rect">
            <a:avLst/>
          </a:prstGeom>
        </p:spPr>
        <p:txBody>
          <a:bodyPr/>
          <a:lstStyle>
            <a:lvl1pPr marL="0" indent="0" algn="r">
              <a:spcBef>
                <a:spcPts val="0"/>
              </a:spcBef>
              <a:buNone/>
              <a:defRPr sz="2000" b="1" i="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a:t>
            </a:r>
          </a:p>
          <a:p>
            <a:r>
              <a:rPr lang="en-US" dirty="0"/>
              <a:t>Title</a:t>
            </a:r>
          </a:p>
          <a:p>
            <a:r>
              <a:rPr lang="en-US" i="1" dirty="0"/>
              <a:t>date</a:t>
            </a:r>
            <a:endParaRPr lang="en-US" dirty="0"/>
          </a:p>
        </p:txBody>
      </p:sp>
    </p:spTree>
    <p:extLst>
      <p:ext uri="{BB962C8B-B14F-4D97-AF65-F5344CB8AC3E}">
        <p14:creationId xmlns:p14="http://schemas.microsoft.com/office/powerpoint/2010/main" val="3691922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1" y="1143000"/>
            <a:ext cx="4876800" cy="5181600"/>
          </a:xfrm>
          <a:prstGeom prst="rect">
            <a:avLst/>
          </a:prstGeom>
        </p:spPr>
        <p:txBody>
          <a:bodyPr/>
          <a:lstStyle>
            <a:lvl1pPr algn="l">
              <a:defRPr sz="3200">
                <a:latin typeface="+mj-lt"/>
              </a:defRPr>
            </a:lvl1pPr>
          </a:lstStyle>
          <a:p>
            <a:r>
              <a:rPr lang="en-US" dirty="0"/>
              <a:t>Section title</a:t>
            </a:r>
          </a:p>
        </p:txBody>
      </p:sp>
      <p:sp>
        <p:nvSpPr>
          <p:cNvPr id="5" name="Picture Placeholder 4"/>
          <p:cNvSpPr>
            <a:spLocks noGrp="1"/>
          </p:cNvSpPr>
          <p:nvPr>
            <p:ph type="pic" sz="quarter" idx="10"/>
          </p:nvPr>
        </p:nvSpPr>
        <p:spPr>
          <a:xfrm>
            <a:off x="6245352" y="1905000"/>
            <a:ext cx="2441448" cy="3657600"/>
          </a:xfrm>
          <a:prstGeom prst="rect">
            <a:avLst/>
          </a:prstGeom>
        </p:spPr>
        <p:txBody>
          <a:bodyPr/>
          <a:lstStyle/>
          <a:p>
            <a:endParaRPr lang="en-US" dirty="0"/>
          </a:p>
        </p:txBody>
      </p:sp>
    </p:spTree>
    <p:extLst>
      <p:ext uri="{BB962C8B-B14F-4D97-AF65-F5344CB8AC3E}">
        <p14:creationId xmlns:p14="http://schemas.microsoft.com/office/powerpoint/2010/main" val="3294932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981700"/>
          </a:xfrm>
          <a:prstGeom prst="rect">
            <a:avLst/>
          </a:prstGeom>
        </p:spPr>
        <p:txBody>
          <a:bodyPr/>
          <a:lstStyle>
            <a:lvl1pPr>
              <a:defRPr kern="1200" baseline="0">
                <a:latin typeface="Calibri" pitchFamily="34" charset="0"/>
              </a:defRPr>
            </a:lvl1pPr>
            <a:lvl2pPr>
              <a:defRPr kern="1200" baseline="0">
                <a:latin typeface="Calibri" pitchFamily="34" charset="0"/>
              </a:defRPr>
            </a:lvl2pPr>
            <a:lvl3pPr>
              <a:defRPr kern="1200" baseline="0">
                <a:latin typeface="Calibri" pitchFamily="34" charset="0"/>
              </a:defRPr>
            </a:lvl3pPr>
            <a:lvl4pPr>
              <a:defRPr kern="1200" baseline="0">
                <a:latin typeface="Calibri" pitchFamily="34" charset="0"/>
              </a:defRPr>
            </a:lvl4pPr>
            <a:lvl5pPr>
              <a:defRPr kern="1200" baseline="0">
                <a:latin typeface="Calibri"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4" name="Title 1"/>
          <p:cNvSpPr>
            <a:spLocks noGrp="1"/>
          </p:cNvSpPr>
          <p:nvPr>
            <p:ph type="title"/>
          </p:nvPr>
        </p:nvSpPr>
        <p:spPr>
          <a:xfrm>
            <a:off x="2286000" y="0"/>
            <a:ext cx="6400800" cy="990600"/>
          </a:xfrm>
        </p:spPr>
        <p:txBody>
          <a:bodyPr/>
          <a:lstStyle/>
          <a:p>
            <a:r>
              <a:rPr lang="en-US"/>
              <a:t>Click to edit Master title style</a:t>
            </a:r>
          </a:p>
        </p:txBody>
      </p:sp>
    </p:spTree>
    <p:extLst>
      <p:ext uri="{BB962C8B-B14F-4D97-AF65-F5344CB8AC3E}">
        <p14:creationId xmlns:p14="http://schemas.microsoft.com/office/powerpoint/2010/main" val="3035745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800" kern="1200" baseline="0">
                <a:latin typeface="Calibri" pitchFamily="34" charset="0"/>
              </a:defRPr>
            </a:lvl1pPr>
            <a:lvl2pPr>
              <a:defRPr sz="2400" kern="1200" baseline="0">
                <a:latin typeface="Calibri" pitchFamily="34" charset="0"/>
              </a:defRPr>
            </a:lvl2pPr>
            <a:lvl3pPr>
              <a:defRPr sz="2000" kern="1200" baseline="0">
                <a:latin typeface="Calibri" pitchFamily="34" charset="0"/>
              </a:defRPr>
            </a:lvl3pPr>
            <a:lvl4pPr>
              <a:defRPr sz="1800" kern="1200" baseline="0">
                <a:latin typeface="Calibri" pitchFamily="34" charset="0"/>
              </a:defRPr>
            </a:lvl4pPr>
            <a:lvl5pPr>
              <a:defRPr sz="1800" kern="1200" baseline="0">
                <a:latin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kern="1200" baseline="0">
                <a:latin typeface="Calibri" pitchFamily="34" charset="0"/>
              </a:defRPr>
            </a:lvl1pPr>
            <a:lvl2pPr>
              <a:defRPr sz="2400" kern="1200" baseline="0">
                <a:latin typeface="Calibri" pitchFamily="34" charset="0"/>
              </a:defRPr>
            </a:lvl2pPr>
            <a:lvl3pPr>
              <a:defRPr sz="2000" kern="1200" baseline="0">
                <a:latin typeface="Calibri" pitchFamily="34" charset="0"/>
              </a:defRPr>
            </a:lvl3pPr>
            <a:lvl4pPr>
              <a:defRPr sz="1800" kern="1200" baseline="0">
                <a:latin typeface="Calibri" pitchFamily="34" charset="0"/>
              </a:defRPr>
            </a:lvl4pPr>
            <a:lvl5pPr>
              <a:defRPr sz="1800" kern="1200" baseline="0">
                <a:latin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
          <p:cNvSpPr>
            <a:spLocks noGrp="1"/>
          </p:cNvSpPr>
          <p:nvPr>
            <p:ph type="title"/>
          </p:nvPr>
        </p:nvSpPr>
        <p:spPr>
          <a:xfrm>
            <a:off x="2286000" y="0"/>
            <a:ext cx="6400800" cy="990600"/>
          </a:xfrm>
        </p:spPr>
        <p:txBody>
          <a:bodyPr/>
          <a:lstStyle/>
          <a:p>
            <a:r>
              <a:rPr lang="en-US"/>
              <a:t>Click to edit Master title style</a:t>
            </a:r>
          </a:p>
        </p:txBody>
      </p:sp>
    </p:spTree>
    <p:extLst>
      <p:ext uri="{BB962C8B-B14F-4D97-AF65-F5344CB8AC3E}">
        <p14:creationId xmlns:p14="http://schemas.microsoft.com/office/powerpoint/2010/main" val="3377888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1447800" y="0"/>
            <a:ext cx="6400800" cy="9906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defRPr lang="en-US" sz="3000">
                <a:solidFill>
                  <a:schemeClr val="bg1"/>
                </a:solidFill>
                <a:effectLst>
                  <a:outerShdw blurRad="38100" dist="38100" dir="2700000" algn="tl">
                    <a:srgbClr val="000000">
                      <a:alpha val="43137"/>
                    </a:srgbClr>
                  </a:outerShdw>
                </a:effectLst>
                <a:latin typeface="Palatino Linotype" panose="02040502050505030304" pitchFamily="18" charset="0"/>
                <a:cs typeface="Arial" panose="020B0604020202020204" pitchFamily="34" charset="0"/>
              </a:defRPr>
            </a:lvl1pPr>
          </a:lstStyle>
          <a:p>
            <a:pPr lvl="0" defTabSz="914400" eaLnBrk="1" latinLnBrk="0" hangingPunct="1">
              <a:lnSpc>
                <a:spcPct val="85000"/>
              </a:lnSpc>
              <a:buNone/>
            </a:pPr>
            <a:r>
              <a:rPr lang="en-US" dirty="0"/>
              <a:t>Click to edit Master title style</a:t>
            </a:r>
          </a:p>
        </p:txBody>
      </p:sp>
      <p:sp>
        <p:nvSpPr>
          <p:cNvPr id="7" name="Line 4"/>
          <p:cNvSpPr>
            <a:spLocks noChangeShapeType="1"/>
          </p:cNvSpPr>
          <p:nvPr userDrawn="1"/>
        </p:nvSpPr>
        <p:spPr bwMode="auto">
          <a:xfrm>
            <a:off x="4495800" y="1021080"/>
            <a:ext cx="0" cy="553212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
        <p:nvSpPr>
          <p:cNvPr id="8" name="Line 3"/>
          <p:cNvSpPr>
            <a:spLocks noChangeShapeType="1"/>
          </p:cNvSpPr>
          <p:nvPr userDrawn="1"/>
        </p:nvSpPr>
        <p:spPr bwMode="auto">
          <a:xfrm>
            <a:off x="0" y="3802063"/>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pic>
        <p:nvPicPr>
          <p:cNvPr id="9" name="Picture 9" descr="Code30Logo27Apr06_lowres"/>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01000" y="0"/>
            <a:ext cx="891042" cy="866775"/>
          </a:xfrm>
          <a:prstGeom prst="rect">
            <a:avLst/>
          </a:prstGeom>
          <a:noFill/>
          <a:ln w="9525">
            <a:noFill/>
            <a:miter lim="800000"/>
            <a:headEnd/>
            <a:tailEnd/>
          </a:ln>
        </p:spPr>
      </p:pic>
      <p:sp>
        <p:nvSpPr>
          <p:cNvPr id="10" name="Line 3"/>
          <p:cNvSpPr>
            <a:spLocks noChangeShapeType="1"/>
          </p:cNvSpPr>
          <p:nvPr userDrawn="1"/>
        </p:nvSpPr>
        <p:spPr bwMode="auto">
          <a:xfrm>
            <a:off x="0" y="6553200"/>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graphicFrame>
        <p:nvGraphicFramePr>
          <p:cNvPr id="15" name="Table 14"/>
          <p:cNvGraphicFramePr>
            <a:graphicFrameLocks noGrp="1"/>
          </p:cNvGraphicFramePr>
          <p:nvPr userDrawn="1">
            <p:extLst>
              <p:ext uri="{D42A27DB-BD31-4B8C-83A1-F6EECF244321}">
                <p14:modId xmlns:p14="http://schemas.microsoft.com/office/powerpoint/2010/main" val="1601440861"/>
              </p:ext>
            </p:extLst>
          </p:nvPr>
        </p:nvGraphicFramePr>
        <p:xfrm>
          <a:off x="4541525" y="3886200"/>
          <a:ext cx="4526280" cy="2225040"/>
        </p:xfrm>
        <a:graphic>
          <a:graphicData uri="http://schemas.openxmlformats.org/drawingml/2006/table">
            <a:tbl>
              <a:tblPr firstRow="1" bandRow="1">
                <a:tableStyleId>{5C22544A-7EE6-4342-B048-85BDC9FD1C3A}</a:tableStyleId>
              </a:tblPr>
              <a:tblGrid>
                <a:gridCol w="1493052">
                  <a:extLst>
                    <a:ext uri="{9D8B030D-6E8A-4147-A177-3AD203B41FA5}">
                      <a16:colId xmlns:a16="http://schemas.microsoft.com/office/drawing/2014/main" val="20000"/>
                    </a:ext>
                  </a:extLst>
                </a:gridCol>
                <a:gridCol w="252769">
                  <a:extLst>
                    <a:ext uri="{9D8B030D-6E8A-4147-A177-3AD203B41FA5}">
                      <a16:colId xmlns:a16="http://schemas.microsoft.com/office/drawing/2014/main" val="20001"/>
                    </a:ext>
                  </a:extLst>
                </a:gridCol>
                <a:gridCol w="252769">
                  <a:extLst>
                    <a:ext uri="{9D8B030D-6E8A-4147-A177-3AD203B41FA5}">
                      <a16:colId xmlns:a16="http://schemas.microsoft.com/office/drawing/2014/main" val="20002"/>
                    </a:ext>
                  </a:extLst>
                </a:gridCol>
                <a:gridCol w="252769">
                  <a:extLst>
                    <a:ext uri="{9D8B030D-6E8A-4147-A177-3AD203B41FA5}">
                      <a16:colId xmlns:a16="http://schemas.microsoft.com/office/drawing/2014/main" val="20003"/>
                    </a:ext>
                  </a:extLst>
                </a:gridCol>
                <a:gridCol w="252769">
                  <a:extLst>
                    <a:ext uri="{9D8B030D-6E8A-4147-A177-3AD203B41FA5}">
                      <a16:colId xmlns:a16="http://schemas.microsoft.com/office/drawing/2014/main" val="20004"/>
                    </a:ext>
                  </a:extLst>
                </a:gridCol>
                <a:gridCol w="252769">
                  <a:extLst>
                    <a:ext uri="{9D8B030D-6E8A-4147-A177-3AD203B41FA5}">
                      <a16:colId xmlns:a16="http://schemas.microsoft.com/office/drawing/2014/main" val="20005"/>
                    </a:ext>
                  </a:extLst>
                </a:gridCol>
                <a:gridCol w="252769">
                  <a:extLst>
                    <a:ext uri="{9D8B030D-6E8A-4147-A177-3AD203B41FA5}">
                      <a16:colId xmlns:a16="http://schemas.microsoft.com/office/drawing/2014/main" val="20006"/>
                    </a:ext>
                  </a:extLst>
                </a:gridCol>
                <a:gridCol w="252769">
                  <a:extLst>
                    <a:ext uri="{9D8B030D-6E8A-4147-A177-3AD203B41FA5}">
                      <a16:colId xmlns:a16="http://schemas.microsoft.com/office/drawing/2014/main" val="20007"/>
                    </a:ext>
                  </a:extLst>
                </a:gridCol>
                <a:gridCol w="252769">
                  <a:extLst>
                    <a:ext uri="{9D8B030D-6E8A-4147-A177-3AD203B41FA5}">
                      <a16:colId xmlns:a16="http://schemas.microsoft.com/office/drawing/2014/main" val="20008"/>
                    </a:ext>
                  </a:extLst>
                </a:gridCol>
                <a:gridCol w="252769">
                  <a:extLst>
                    <a:ext uri="{9D8B030D-6E8A-4147-A177-3AD203B41FA5}">
                      <a16:colId xmlns:a16="http://schemas.microsoft.com/office/drawing/2014/main" val="20009"/>
                    </a:ext>
                  </a:extLst>
                </a:gridCol>
                <a:gridCol w="252769">
                  <a:extLst>
                    <a:ext uri="{9D8B030D-6E8A-4147-A177-3AD203B41FA5}">
                      <a16:colId xmlns:a16="http://schemas.microsoft.com/office/drawing/2014/main" val="20010"/>
                    </a:ext>
                  </a:extLst>
                </a:gridCol>
                <a:gridCol w="252769">
                  <a:extLst>
                    <a:ext uri="{9D8B030D-6E8A-4147-A177-3AD203B41FA5}">
                      <a16:colId xmlns:a16="http://schemas.microsoft.com/office/drawing/2014/main" val="20011"/>
                    </a:ext>
                  </a:extLst>
                </a:gridCol>
                <a:gridCol w="252769">
                  <a:extLst>
                    <a:ext uri="{9D8B030D-6E8A-4147-A177-3AD203B41FA5}">
                      <a16:colId xmlns:a16="http://schemas.microsoft.com/office/drawing/2014/main" val="2001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tx1"/>
                          </a:solidFill>
                          <a:latin typeface="Palatino Linotype" panose="02040502050505030304" pitchFamily="18" charset="0"/>
                        </a:rPr>
                        <a:t>SCHEDULE:</a:t>
                      </a:r>
                    </a:p>
                  </a:txBody>
                  <a:tcPr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endParaRPr lang="en-US" sz="1200" dirty="0">
                        <a:solidFill>
                          <a:schemeClr val="tx1"/>
                        </a:solidFill>
                        <a:latin typeface="Palatino Linotype" panose="0204050205050503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lang="en-US" sz="1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lang="en-US" sz="12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8098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1"/>
          <p:cNvSpPr>
            <a:spLocks noGrp="1"/>
          </p:cNvSpPr>
          <p:nvPr>
            <p:ph type="title"/>
          </p:nvPr>
        </p:nvSpPr>
        <p:spPr>
          <a:xfrm>
            <a:off x="1447800" y="0"/>
            <a:ext cx="6400800" cy="9906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defRPr lang="en-US" sz="3000">
                <a:solidFill>
                  <a:schemeClr val="bg1"/>
                </a:solidFill>
                <a:effectLst>
                  <a:outerShdw blurRad="38100" dist="38100" dir="2700000" algn="tl">
                    <a:srgbClr val="000000">
                      <a:alpha val="43137"/>
                    </a:srgbClr>
                  </a:outerShdw>
                </a:effectLst>
                <a:latin typeface="Palatino Linotype" panose="02040502050505030304" pitchFamily="18" charset="0"/>
                <a:cs typeface="Arial" panose="020B0604020202020204" pitchFamily="34" charset="0"/>
              </a:defRPr>
            </a:lvl1pPr>
          </a:lstStyle>
          <a:p>
            <a:pPr lvl="0" defTabSz="914400" eaLnBrk="1" latinLnBrk="0" hangingPunct="1">
              <a:lnSpc>
                <a:spcPct val="85000"/>
              </a:lnSpc>
              <a:buNone/>
            </a:pPr>
            <a:r>
              <a:rPr lang="en-US" dirty="0"/>
              <a:t>Click to edit Master title style</a:t>
            </a:r>
          </a:p>
        </p:txBody>
      </p:sp>
      <p:sp>
        <p:nvSpPr>
          <p:cNvPr id="7" name="Line 4"/>
          <p:cNvSpPr>
            <a:spLocks noChangeShapeType="1"/>
          </p:cNvSpPr>
          <p:nvPr userDrawn="1"/>
        </p:nvSpPr>
        <p:spPr bwMode="auto">
          <a:xfrm>
            <a:off x="4495800" y="1021080"/>
            <a:ext cx="0" cy="553212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
        <p:nvSpPr>
          <p:cNvPr id="8" name="Line 3"/>
          <p:cNvSpPr>
            <a:spLocks noChangeShapeType="1"/>
          </p:cNvSpPr>
          <p:nvPr userDrawn="1"/>
        </p:nvSpPr>
        <p:spPr bwMode="auto">
          <a:xfrm>
            <a:off x="0" y="3802063"/>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pic>
        <p:nvPicPr>
          <p:cNvPr id="9" name="Picture 9" descr="Code30Logo27Apr06_lowres"/>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01000" y="0"/>
            <a:ext cx="891042" cy="866775"/>
          </a:xfrm>
          <a:prstGeom prst="rect">
            <a:avLst/>
          </a:prstGeom>
          <a:noFill/>
          <a:ln w="9525">
            <a:noFill/>
            <a:miter lim="800000"/>
            <a:headEnd/>
            <a:tailEnd/>
          </a:ln>
        </p:spPr>
      </p:pic>
      <p:sp>
        <p:nvSpPr>
          <p:cNvPr id="10" name="Line 3"/>
          <p:cNvSpPr>
            <a:spLocks noChangeShapeType="1"/>
          </p:cNvSpPr>
          <p:nvPr userDrawn="1"/>
        </p:nvSpPr>
        <p:spPr bwMode="auto">
          <a:xfrm>
            <a:off x="0" y="6553200"/>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graphicFrame>
        <p:nvGraphicFramePr>
          <p:cNvPr id="15" name="Table 14"/>
          <p:cNvGraphicFramePr>
            <a:graphicFrameLocks noGrp="1"/>
          </p:cNvGraphicFramePr>
          <p:nvPr userDrawn="1">
            <p:extLst>
              <p:ext uri="{D42A27DB-BD31-4B8C-83A1-F6EECF244321}">
                <p14:modId xmlns:p14="http://schemas.microsoft.com/office/powerpoint/2010/main" val="511120469"/>
              </p:ext>
            </p:extLst>
          </p:nvPr>
        </p:nvGraphicFramePr>
        <p:xfrm>
          <a:off x="4562196" y="3855720"/>
          <a:ext cx="4505604" cy="2590800"/>
        </p:xfrm>
        <a:graphic>
          <a:graphicData uri="http://schemas.openxmlformats.org/drawingml/2006/table">
            <a:tbl>
              <a:tblPr firstRow="1" bandRow="1">
                <a:tableStyleId>{5C22544A-7EE6-4342-B048-85BDC9FD1C3A}</a:tableStyleId>
              </a:tblPr>
              <a:tblGrid>
                <a:gridCol w="1493052">
                  <a:extLst>
                    <a:ext uri="{9D8B030D-6E8A-4147-A177-3AD203B41FA5}">
                      <a16:colId xmlns:a16="http://schemas.microsoft.com/office/drawing/2014/main" val="20000"/>
                    </a:ext>
                  </a:extLst>
                </a:gridCol>
                <a:gridCol w="252769">
                  <a:extLst>
                    <a:ext uri="{9D8B030D-6E8A-4147-A177-3AD203B41FA5}">
                      <a16:colId xmlns:a16="http://schemas.microsoft.com/office/drawing/2014/main" val="20001"/>
                    </a:ext>
                  </a:extLst>
                </a:gridCol>
                <a:gridCol w="252769">
                  <a:extLst>
                    <a:ext uri="{9D8B030D-6E8A-4147-A177-3AD203B41FA5}">
                      <a16:colId xmlns:a16="http://schemas.microsoft.com/office/drawing/2014/main" val="20002"/>
                    </a:ext>
                  </a:extLst>
                </a:gridCol>
                <a:gridCol w="252769">
                  <a:extLst>
                    <a:ext uri="{9D8B030D-6E8A-4147-A177-3AD203B41FA5}">
                      <a16:colId xmlns:a16="http://schemas.microsoft.com/office/drawing/2014/main" val="20003"/>
                    </a:ext>
                  </a:extLst>
                </a:gridCol>
                <a:gridCol w="252769">
                  <a:extLst>
                    <a:ext uri="{9D8B030D-6E8A-4147-A177-3AD203B41FA5}">
                      <a16:colId xmlns:a16="http://schemas.microsoft.com/office/drawing/2014/main" val="20004"/>
                    </a:ext>
                  </a:extLst>
                </a:gridCol>
                <a:gridCol w="252769">
                  <a:extLst>
                    <a:ext uri="{9D8B030D-6E8A-4147-A177-3AD203B41FA5}">
                      <a16:colId xmlns:a16="http://schemas.microsoft.com/office/drawing/2014/main" val="20005"/>
                    </a:ext>
                  </a:extLst>
                </a:gridCol>
                <a:gridCol w="252769">
                  <a:extLst>
                    <a:ext uri="{9D8B030D-6E8A-4147-A177-3AD203B41FA5}">
                      <a16:colId xmlns:a16="http://schemas.microsoft.com/office/drawing/2014/main" val="20006"/>
                    </a:ext>
                  </a:extLst>
                </a:gridCol>
                <a:gridCol w="252769">
                  <a:extLst>
                    <a:ext uri="{9D8B030D-6E8A-4147-A177-3AD203B41FA5}">
                      <a16:colId xmlns:a16="http://schemas.microsoft.com/office/drawing/2014/main" val="20007"/>
                    </a:ext>
                  </a:extLst>
                </a:gridCol>
                <a:gridCol w="252769">
                  <a:extLst>
                    <a:ext uri="{9D8B030D-6E8A-4147-A177-3AD203B41FA5}">
                      <a16:colId xmlns:a16="http://schemas.microsoft.com/office/drawing/2014/main" val="20008"/>
                    </a:ext>
                  </a:extLst>
                </a:gridCol>
                <a:gridCol w="252769">
                  <a:extLst>
                    <a:ext uri="{9D8B030D-6E8A-4147-A177-3AD203B41FA5}">
                      <a16:colId xmlns:a16="http://schemas.microsoft.com/office/drawing/2014/main" val="20009"/>
                    </a:ext>
                  </a:extLst>
                </a:gridCol>
                <a:gridCol w="252769">
                  <a:extLst>
                    <a:ext uri="{9D8B030D-6E8A-4147-A177-3AD203B41FA5}">
                      <a16:colId xmlns:a16="http://schemas.microsoft.com/office/drawing/2014/main" val="20010"/>
                    </a:ext>
                  </a:extLst>
                </a:gridCol>
                <a:gridCol w="252769">
                  <a:extLst>
                    <a:ext uri="{9D8B030D-6E8A-4147-A177-3AD203B41FA5}">
                      <a16:colId xmlns:a16="http://schemas.microsoft.com/office/drawing/2014/main" val="20011"/>
                    </a:ext>
                  </a:extLst>
                </a:gridCol>
                <a:gridCol w="232093">
                  <a:extLst>
                    <a:ext uri="{9D8B030D-6E8A-4147-A177-3AD203B41FA5}">
                      <a16:colId xmlns:a16="http://schemas.microsoft.com/office/drawing/2014/main" val="20012"/>
                    </a:ext>
                  </a:extLst>
                </a:gridCol>
              </a:tblGrid>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tx1"/>
                          </a:solidFill>
                          <a:latin typeface="Palatino Linotype" panose="02040502050505030304" pitchFamily="18" charset="0"/>
                        </a:rPr>
                        <a:t>SCHEDULE:</a:t>
                      </a:r>
                    </a:p>
                  </a:txBody>
                  <a:tcPr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endParaRPr lang="en-US" sz="1200" dirty="0">
                        <a:latin typeface="Palatino Linotype" panose="0204050205050503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lang="en-US" sz="1200" dirty="0">
                        <a:latin typeface="Palatino Linotype" panose="0204050205050503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lang="en-US" sz="1200" dirty="0">
                        <a:latin typeface="Palatino Linotype" panose="0204050205050503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74320">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300" kern="1200" dirty="0">
                        <a:solidFill>
                          <a:schemeClr val="dk1"/>
                        </a:solidFill>
                        <a:latin typeface="+mn-lt"/>
                        <a:ea typeface="+mn-ea"/>
                        <a:cs typeface="+mn-cs"/>
                      </a:endParaRPr>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tx1"/>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300" dirty="0"/>
                    </a:p>
                  </a:txBody>
                  <a:tcPr>
                    <a:lnL w="3175" cap="flat" cmpd="sng" algn="ctr">
                      <a:solidFill>
                        <a:schemeClr val="bg1">
                          <a:lumMod val="9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58043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1447800" y="0"/>
            <a:ext cx="6400800" cy="9906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defRPr lang="en-US" sz="3000">
                <a:solidFill>
                  <a:schemeClr val="bg1"/>
                </a:solidFill>
                <a:effectLst>
                  <a:outerShdw blurRad="38100" dist="38100" dir="2700000" algn="tl">
                    <a:srgbClr val="000000">
                      <a:alpha val="43137"/>
                    </a:srgbClr>
                  </a:outerShdw>
                </a:effectLst>
                <a:latin typeface="Palatino Linotype" panose="02040502050505030304" pitchFamily="18" charset="0"/>
                <a:cs typeface="Arial" panose="020B0604020202020204" pitchFamily="34" charset="0"/>
              </a:defRPr>
            </a:lvl1pPr>
          </a:lstStyle>
          <a:p>
            <a:pPr lvl="0" defTabSz="914400" eaLnBrk="1" latinLnBrk="0" hangingPunct="1">
              <a:lnSpc>
                <a:spcPct val="85000"/>
              </a:lnSpc>
              <a:buNone/>
            </a:pPr>
            <a:r>
              <a:rPr lang="en-US" dirty="0"/>
              <a:t>Click to edit Master title style</a:t>
            </a:r>
          </a:p>
        </p:txBody>
      </p:sp>
      <p:sp>
        <p:nvSpPr>
          <p:cNvPr id="7" name="Line 4"/>
          <p:cNvSpPr>
            <a:spLocks noChangeShapeType="1"/>
          </p:cNvSpPr>
          <p:nvPr userDrawn="1"/>
        </p:nvSpPr>
        <p:spPr bwMode="auto">
          <a:xfrm>
            <a:off x="4495800" y="1021080"/>
            <a:ext cx="0" cy="553212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
        <p:nvSpPr>
          <p:cNvPr id="8" name="Line 3"/>
          <p:cNvSpPr>
            <a:spLocks noChangeShapeType="1"/>
          </p:cNvSpPr>
          <p:nvPr userDrawn="1"/>
        </p:nvSpPr>
        <p:spPr bwMode="auto">
          <a:xfrm>
            <a:off x="0" y="3802063"/>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pic>
        <p:nvPicPr>
          <p:cNvPr id="9" name="Picture 9" descr="Code30Logo27Apr06_lowres"/>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01000" y="0"/>
            <a:ext cx="891042" cy="866775"/>
          </a:xfrm>
          <a:prstGeom prst="rect">
            <a:avLst/>
          </a:prstGeom>
          <a:noFill/>
          <a:ln w="9525">
            <a:noFill/>
            <a:miter lim="800000"/>
            <a:headEnd/>
            <a:tailEnd/>
          </a:ln>
        </p:spPr>
      </p:pic>
      <p:sp>
        <p:nvSpPr>
          <p:cNvPr id="10" name="Line 3"/>
          <p:cNvSpPr>
            <a:spLocks noChangeShapeType="1"/>
          </p:cNvSpPr>
          <p:nvPr userDrawn="1"/>
        </p:nvSpPr>
        <p:spPr bwMode="auto">
          <a:xfrm>
            <a:off x="0" y="6553200"/>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2230230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37260" y="403860"/>
            <a:ext cx="7581900" cy="586740"/>
          </a:xfrm>
        </p:spPr>
        <p:txBody>
          <a:bodyPr/>
          <a:lstStyle/>
          <a:p>
            <a:r>
              <a:rPr lang="en-US" dirty="0"/>
              <a:t>Click to edit Master title style</a:t>
            </a:r>
          </a:p>
        </p:txBody>
      </p:sp>
      <p:sp>
        <p:nvSpPr>
          <p:cNvPr id="3" name="Content Placeholder 2"/>
          <p:cNvSpPr>
            <a:spLocks noGrp="1"/>
          </p:cNvSpPr>
          <p:nvPr>
            <p:ph idx="1"/>
          </p:nvPr>
        </p:nvSpPr>
        <p:spPr>
          <a:xfrm>
            <a:off x="952500" y="1120140"/>
            <a:ext cx="7505700" cy="5204460"/>
          </a:xfrm>
        </p:spPr>
        <p:txBody>
          <a:bodyPr/>
          <a:lstStyle>
            <a:lvl1pPr>
              <a:defRPr b="1">
                <a:solidFill>
                  <a:srgbClr val="007790"/>
                </a:solidFill>
              </a:defRPr>
            </a:lvl1pPr>
            <a:lvl2pPr>
              <a:buFont typeface="Wingdings" pitchFamily="2" charset="2"/>
              <a:buChar char="§"/>
              <a:defRPr sz="1600" b="1"/>
            </a:lvl2pPr>
            <a:lvl3pPr>
              <a:buFont typeface="Calibri" pitchFamily="34" charset="0"/>
              <a:buChar char="–"/>
              <a:defRPr sz="1600" b="0"/>
            </a:lvl3pPr>
            <a:lvl4pPr>
              <a:defRPr sz="1600" b="0"/>
            </a:lvl4pPr>
            <a:lvl5pPr>
              <a:defRPr sz="16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a:xfrm>
            <a:off x="1054100" y="6492875"/>
            <a:ext cx="7391400" cy="301625"/>
          </a:xfrm>
        </p:spPr>
        <p:txBody>
          <a:bodyPr/>
          <a:lstStyle>
            <a:lvl1pPr>
              <a:defRPr sz="1400"/>
            </a:lvl1pPr>
          </a:lstStyle>
          <a:p>
            <a:pPr>
              <a:defRPr/>
            </a:pPr>
            <a:r>
              <a:rPr lang="en-US">
                <a:latin typeface="Calibri"/>
              </a:rPr>
              <a:t>Soar Technology, Inc. Proprietary 	</a:t>
            </a:r>
            <a:fld id="{FFDA2092-A364-46F7-9828-66FD3AEC94BE}" type="datetime1">
              <a:rPr lang="en-US">
                <a:latin typeface="Calibri"/>
              </a:rPr>
              <a:pPr>
                <a:defRPr/>
              </a:pPr>
              <a:t>6/30/19</a:t>
            </a:fld>
            <a:endParaRPr lang="en-US">
              <a:solidFill>
                <a:srgbClr val="000000"/>
              </a:solidFill>
              <a:latin typeface="Arial" charset="0"/>
            </a:endParaRPr>
          </a:p>
        </p:txBody>
      </p:sp>
      <p:sp>
        <p:nvSpPr>
          <p:cNvPr id="5" name="Slide Number Placeholder 4"/>
          <p:cNvSpPr>
            <a:spLocks noGrp="1"/>
          </p:cNvSpPr>
          <p:nvPr>
            <p:ph type="sldNum" sz="quarter" idx="11"/>
          </p:nvPr>
        </p:nvSpPr>
        <p:spPr/>
        <p:txBody>
          <a:bodyPr/>
          <a:lstStyle>
            <a:lvl1pPr>
              <a:defRPr/>
            </a:lvl1pPr>
          </a:lstStyle>
          <a:p>
            <a:pPr>
              <a:defRPr/>
            </a:pPr>
            <a:fld id="{E1584143-B998-47E3-B9C1-542B66EB220E}"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12820751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1"/>
          <p:cNvSpPr>
            <a:spLocks noGrp="1"/>
          </p:cNvSpPr>
          <p:nvPr>
            <p:ph type="title"/>
          </p:nvPr>
        </p:nvSpPr>
        <p:spPr>
          <a:xfrm>
            <a:off x="1447800" y="0"/>
            <a:ext cx="6400800" cy="9906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defRPr lang="en-US" sz="3000">
                <a:solidFill>
                  <a:schemeClr val="bg1"/>
                </a:solidFill>
                <a:effectLst>
                  <a:outerShdw blurRad="38100" dist="38100" dir="2700000" algn="tl">
                    <a:srgbClr val="000000">
                      <a:alpha val="43137"/>
                    </a:srgbClr>
                  </a:outerShdw>
                </a:effectLst>
                <a:latin typeface="Palatino Linotype" panose="02040502050505030304" pitchFamily="18" charset="0"/>
                <a:cs typeface="Arial" panose="020B0604020202020204" pitchFamily="34" charset="0"/>
              </a:defRPr>
            </a:lvl1pPr>
          </a:lstStyle>
          <a:p>
            <a:pPr lvl="0" defTabSz="914400" eaLnBrk="1" latinLnBrk="0" hangingPunct="1">
              <a:lnSpc>
                <a:spcPct val="85000"/>
              </a:lnSpc>
              <a:buNone/>
            </a:pPr>
            <a:r>
              <a:rPr lang="en-US" dirty="0"/>
              <a:t>Click to edit Master title style</a:t>
            </a:r>
          </a:p>
        </p:txBody>
      </p:sp>
      <p:sp>
        <p:nvSpPr>
          <p:cNvPr id="7" name="Line 4"/>
          <p:cNvSpPr>
            <a:spLocks noChangeShapeType="1"/>
          </p:cNvSpPr>
          <p:nvPr userDrawn="1"/>
        </p:nvSpPr>
        <p:spPr bwMode="auto">
          <a:xfrm>
            <a:off x="4495800" y="1021080"/>
            <a:ext cx="0" cy="553212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
        <p:nvSpPr>
          <p:cNvPr id="8" name="Line 3"/>
          <p:cNvSpPr>
            <a:spLocks noChangeShapeType="1"/>
          </p:cNvSpPr>
          <p:nvPr userDrawn="1"/>
        </p:nvSpPr>
        <p:spPr bwMode="auto">
          <a:xfrm>
            <a:off x="0" y="3802063"/>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pic>
        <p:nvPicPr>
          <p:cNvPr id="9" name="Picture 9" descr="Code30Logo27Apr06_lowres"/>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01000" y="0"/>
            <a:ext cx="891042" cy="866775"/>
          </a:xfrm>
          <a:prstGeom prst="rect">
            <a:avLst/>
          </a:prstGeom>
          <a:noFill/>
          <a:ln w="9525">
            <a:noFill/>
            <a:miter lim="800000"/>
            <a:headEnd/>
            <a:tailEnd/>
          </a:ln>
        </p:spPr>
      </p:pic>
      <p:sp>
        <p:nvSpPr>
          <p:cNvPr id="10" name="Line 3"/>
          <p:cNvSpPr>
            <a:spLocks noChangeShapeType="1"/>
          </p:cNvSpPr>
          <p:nvPr userDrawn="1"/>
        </p:nvSpPr>
        <p:spPr bwMode="auto">
          <a:xfrm>
            <a:off x="0" y="6553200"/>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3303926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1"/>
          <p:cNvSpPr>
            <a:spLocks noGrp="1"/>
          </p:cNvSpPr>
          <p:nvPr>
            <p:ph type="title"/>
          </p:nvPr>
        </p:nvSpPr>
        <p:spPr>
          <a:xfrm>
            <a:off x="1447800" y="0"/>
            <a:ext cx="6400800" cy="9906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defRPr lang="en-US" sz="3000">
                <a:solidFill>
                  <a:schemeClr val="bg1"/>
                </a:solidFill>
                <a:effectLst>
                  <a:outerShdw blurRad="38100" dist="38100" dir="2700000" algn="tl">
                    <a:srgbClr val="000000">
                      <a:alpha val="43137"/>
                    </a:srgbClr>
                  </a:outerShdw>
                </a:effectLst>
                <a:latin typeface="Palatino Linotype" panose="02040502050505030304" pitchFamily="18" charset="0"/>
                <a:cs typeface="Arial" panose="020B0604020202020204" pitchFamily="34" charset="0"/>
              </a:defRPr>
            </a:lvl1pPr>
          </a:lstStyle>
          <a:p>
            <a:pPr lvl="0" defTabSz="914400" eaLnBrk="1" latinLnBrk="0" hangingPunct="1">
              <a:lnSpc>
                <a:spcPct val="85000"/>
              </a:lnSpc>
              <a:buNone/>
            </a:pPr>
            <a:r>
              <a:rPr lang="en-US" dirty="0"/>
              <a:t>Click to edit Master title style</a:t>
            </a:r>
          </a:p>
        </p:txBody>
      </p:sp>
      <p:sp>
        <p:nvSpPr>
          <p:cNvPr id="7" name="Line 4"/>
          <p:cNvSpPr>
            <a:spLocks noChangeShapeType="1"/>
          </p:cNvSpPr>
          <p:nvPr userDrawn="1"/>
        </p:nvSpPr>
        <p:spPr bwMode="auto">
          <a:xfrm>
            <a:off x="4495800" y="1021080"/>
            <a:ext cx="0" cy="553212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
        <p:nvSpPr>
          <p:cNvPr id="8" name="Line 3"/>
          <p:cNvSpPr>
            <a:spLocks noChangeShapeType="1"/>
          </p:cNvSpPr>
          <p:nvPr userDrawn="1"/>
        </p:nvSpPr>
        <p:spPr bwMode="auto">
          <a:xfrm>
            <a:off x="0" y="3802063"/>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pic>
        <p:nvPicPr>
          <p:cNvPr id="9" name="Picture 9" descr="Code30Logo27Apr06_lowres"/>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01000" y="0"/>
            <a:ext cx="891042" cy="866775"/>
          </a:xfrm>
          <a:prstGeom prst="rect">
            <a:avLst/>
          </a:prstGeom>
          <a:noFill/>
          <a:ln w="9525">
            <a:noFill/>
            <a:miter lim="800000"/>
            <a:headEnd/>
            <a:tailEnd/>
          </a:ln>
        </p:spPr>
      </p:pic>
      <p:sp>
        <p:nvSpPr>
          <p:cNvPr id="10" name="Line 3"/>
          <p:cNvSpPr>
            <a:spLocks noChangeShapeType="1"/>
          </p:cNvSpPr>
          <p:nvPr userDrawn="1"/>
        </p:nvSpPr>
        <p:spPr bwMode="auto">
          <a:xfrm>
            <a:off x="0" y="6553200"/>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2713799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1"/>
          <p:cNvSpPr>
            <a:spLocks noGrp="1"/>
          </p:cNvSpPr>
          <p:nvPr>
            <p:ph type="title"/>
          </p:nvPr>
        </p:nvSpPr>
        <p:spPr>
          <a:xfrm>
            <a:off x="1447800" y="0"/>
            <a:ext cx="6400800" cy="9906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defRPr lang="en-US" sz="3000">
                <a:solidFill>
                  <a:schemeClr val="bg1"/>
                </a:solidFill>
                <a:effectLst>
                  <a:outerShdw blurRad="38100" dist="38100" dir="2700000" algn="tl">
                    <a:srgbClr val="000000">
                      <a:alpha val="43137"/>
                    </a:srgbClr>
                  </a:outerShdw>
                </a:effectLst>
                <a:latin typeface="Palatino Linotype" panose="02040502050505030304" pitchFamily="18" charset="0"/>
                <a:cs typeface="Arial" panose="020B0604020202020204" pitchFamily="34" charset="0"/>
              </a:defRPr>
            </a:lvl1pPr>
          </a:lstStyle>
          <a:p>
            <a:pPr lvl="0" defTabSz="914400" eaLnBrk="1" latinLnBrk="0" hangingPunct="1">
              <a:lnSpc>
                <a:spcPct val="85000"/>
              </a:lnSpc>
              <a:buNone/>
            </a:pPr>
            <a:r>
              <a:rPr lang="en-US" dirty="0"/>
              <a:t>Click to edit Master title style</a:t>
            </a:r>
          </a:p>
        </p:txBody>
      </p:sp>
      <p:sp>
        <p:nvSpPr>
          <p:cNvPr id="7" name="Line 4"/>
          <p:cNvSpPr>
            <a:spLocks noChangeShapeType="1"/>
          </p:cNvSpPr>
          <p:nvPr userDrawn="1"/>
        </p:nvSpPr>
        <p:spPr bwMode="auto">
          <a:xfrm>
            <a:off x="4495800" y="1021080"/>
            <a:ext cx="0" cy="553212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
        <p:nvSpPr>
          <p:cNvPr id="8" name="Line 3"/>
          <p:cNvSpPr>
            <a:spLocks noChangeShapeType="1"/>
          </p:cNvSpPr>
          <p:nvPr userDrawn="1"/>
        </p:nvSpPr>
        <p:spPr bwMode="auto">
          <a:xfrm>
            <a:off x="0" y="3802063"/>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pic>
        <p:nvPicPr>
          <p:cNvPr id="9" name="Picture 9" descr="Code30Logo27Apr06_lowres"/>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01000" y="0"/>
            <a:ext cx="891042" cy="866775"/>
          </a:xfrm>
          <a:prstGeom prst="rect">
            <a:avLst/>
          </a:prstGeom>
          <a:noFill/>
          <a:ln w="9525">
            <a:noFill/>
            <a:miter lim="800000"/>
            <a:headEnd/>
            <a:tailEnd/>
          </a:ln>
        </p:spPr>
      </p:pic>
      <p:sp>
        <p:nvSpPr>
          <p:cNvPr id="10" name="Line 3"/>
          <p:cNvSpPr>
            <a:spLocks noChangeShapeType="1"/>
          </p:cNvSpPr>
          <p:nvPr userDrawn="1"/>
        </p:nvSpPr>
        <p:spPr bwMode="auto">
          <a:xfrm>
            <a:off x="0" y="6553200"/>
            <a:ext cx="9143999" cy="0"/>
          </a:xfrm>
          <a:prstGeom prst="line">
            <a:avLst/>
          </a:prstGeom>
          <a:noFill/>
          <a:ln w="6350">
            <a:solidFill>
              <a:schemeClr val="tx1">
                <a:lumMod val="50000"/>
                <a:lumOff val="50000"/>
              </a:schemeClr>
            </a:solidFill>
            <a:round/>
            <a:headEnd type="none" w="sm" len="sm"/>
            <a:tailEnd type="none" w="sm" len="sm"/>
          </a:ln>
          <a:effectLst>
            <a:outerShdw blurRad="50800" dist="12700" dir="2700000" algn="tl" rotWithShape="0">
              <a:prstClr val="black">
                <a:alpha val="40000"/>
              </a:prstClr>
            </a:outerShdw>
          </a:effectLst>
        </p:spPr>
        <p:txBody>
          <a:bodyPr wrap="none" anchor="ctr"/>
          <a:lstStyle/>
          <a:p>
            <a:pPr algn="l" eaLnBrk="1" hangingPunct="1"/>
            <a:endParaRPr lang="en-US" sz="2400" b="0">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3948160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34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5" name="Slide Number Placeholder 4"/>
          <p:cNvSpPr>
            <a:spLocks noGrp="1"/>
          </p:cNvSpPr>
          <p:nvPr>
            <p:ph type="sldNum" sz="quarter" idx="11"/>
          </p:nvPr>
        </p:nvSpPr>
        <p:spPr/>
        <p:txBody>
          <a:bodyPr/>
          <a:lstStyle>
            <a:lvl1pPr>
              <a:defRPr/>
            </a:lvl1pPr>
          </a:lstStyle>
          <a:p>
            <a:pPr>
              <a:defRPr/>
            </a:pPr>
            <a:fld id="{B9923CE7-956C-4C0C-A14B-D7CC22AFB9A9}"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421552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828800"/>
            <a:ext cx="36195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828800"/>
            <a:ext cx="36195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6" name="Slide Number Placeholder 5"/>
          <p:cNvSpPr>
            <a:spLocks noGrp="1"/>
          </p:cNvSpPr>
          <p:nvPr>
            <p:ph type="sldNum" sz="quarter" idx="11"/>
          </p:nvPr>
        </p:nvSpPr>
        <p:spPr/>
        <p:txBody>
          <a:bodyPr/>
          <a:lstStyle>
            <a:lvl1pPr>
              <a:defRPr/>
            </a:lvl1pPr>
          </a:lstStyle>
          <a:p>
            <a:pPr>
              <a:defRPr/>
            </a:pPr>
            <a:fld id="{B50F9FCB-0198-495D-904F-69E42D103941}"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292919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8" name="Slide Number Placeholder 7"/>
          <p:cNvSpPr>
            <a:spLocks noGrp="1"/>
          </p:cNvSpPr>
          <p:nvPr>
            <p:ph type="sldNum" sz="quarter" idx="11"/>
          </p:nvPr>
        </p:nvSpPr>
        <p:spPr/>
        <p:txBody>
          <a:bodyPr/>
          <a:lstStyle>
            <a:lvl1pPr>
              <a:defRPr/>
            </a:lvl1pPr>
          </a:lstStyle>
          <a:p>
            <a:pPr>
              <a:defRPr/>
            </a:pPr>
            <a:fld id="{3544D0A3-6A20-40E1-BF5B-0F08A433C6EB}"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869680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4" name="Slide Number Placeholder 3"/>
          <p:cNvSpPr>
            <a:spLocks noGrp="1"/>
          </p:cNvSpPr>
          <p:nvPr>
            <p:ph type="sldNum" sz="quarter" idx="11"/>
          </p:nvPr>
        </p:nvSpPr>
        <p:spPr/>
        <p:txBody>
          <a:bodyPr/>
          <a:lstStyle>
            <a:lvl1pPr>
              <a:defRPr/>
            </a:lvl1pPr>
          </a:lstStyle>
          <a:p>
            <a:pPr>
              <a:defRPr/>
            </a:pPr>
            <a:fld id="{3AA23E22-FE34-4C66-95EB-5FD974151AC6}"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17157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3" name="Slide Number Placeholder 2"/>
          <p:cNvSpPr>
            <a:spLocks noGrp="1"/>
          </p:cNvSpPr>
          <p:nvPr>
            <p:ph type="sldNum" sz="quarter" idx="11"/>
          </p:nvPr>
        </p:nvSpPr>
        <p:spPr/>
        <p:txBody>
          <a:bodyPr/>
          <a:lstStyle>
            <a:lvl1pPr>
              <a:defRPr/>
            </a:lvl1pPr>
          </a:lstStyle>
          <a:p>
            <a:pPr>
              <a:defRPr/>
            </a:pPr>
            <a:fld id="{D7A7974B-BCA5-427C-AFA1-CA11D918D0E7}"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313236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6" name="Slide Number Placeholder 5"/>
          <p:cNvSpPr>
            <a:spLocks noGrp="1"/>
          </p:cNvSpPr>
          <p:nvPr>
            <p:ph type="sldNum" sz="quarter" idx="11"/>
          </p:nvPr>
        </p:nvSpPr>
        <p:spPr/>
        <p:txBody>
          <a:bodyPr/>
          <a:lstStyle>
            <a:lvl1pPr>
              <a:defRPr/>
            </a:lvl1pPr>
          </a:lstStyle>
          <a:p>
            <a:pPr>
              <a:defRPr/>
            </a:pPr>
            <a:fld id="{8A97B459-2551-478D-B09A-983E5F44FDA1}"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233850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latin typeface="Calibri"/>
              </a:rPr>
              <a:t>Soar Technology, Inc. Proprietary 	</a:t>
            </a:r>
            <a:fld id="{FFDA2092-A364-46F7-9828-66FD3AEC94BE}" type="datetime1">
              <a:rPr lang="en-US">
                <a:latin typeface="Calibri"/>
              </a:rPr>
              <a:pPr>
                <a:defRPr/>
              </a:pPr>
              <a:t>6/30/19</a:t>
            </a:fld>
            <a:endParaRPr lang="en-US" sz="1400">
              <a:solidFill>
                <a:srgbClr val="000000"/>
              </a:solidFill>
              <a:latin typeface="Arial" charset="0"/>
            </a:endParaRPr>
          </a:p>
        </p:txBody>
      </p:sp>
      <p:sp>
        <p:nvSpPr>
          <p:cNvPr id="6" name="Slide Number Placeholder 5"/>
          <p:cNvSpPr>
            <a:spLocks noGrp="1"/>
          </p:cNvSpPr>
          <p:nvPr>
            <p:ph type="sldNum" sz="quarter" idx="11"/>
          </p:nvPr>
        </p:nvSpPr>
        <p:spPr/>
        <p:txBody>
          <a:bodyPr/>
          <a:lstStyle>
            <a:lvl1pPr>
              <a:defRPr/>
            </a:lvl1pPr>
          </a:lstStyle>
          <a:p>
            <a:pPr>
              <a:defRPr/>
            </a:pPr>
            <a:fld id="{EEE8AE30-AAC5-4D28-9158-EAAEA2F05559}"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341127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533400" cy="6858000"/>
          </a:xfrm>
          <a:prstGeom prst="rect">
            <a:avLst/>
          </a:prstGeom>
          <a:solidFill>
            <a:srgbClr val="464847"/>
          </a:solidFill>
          <a:ln w="9525">
            <a:noFill/>
            <a:miter lim="800000"/>
            <a:headEnd/>
            <a:tailEnd/>
          </a:ln>
        </p:spPr>
        <p:txBody>
          <a:bodyPr wrap="none" anchor="ctr"/>
          <a:lstStyle/>
          <a:p>
            <a:pPr algn="l">
              <a:defRPr/>
            </a:pPr>
            <a:endParaRPr lang="en-US" sz="2400" b="0" baseline="-25000">
              <a:solidFill>
                <a:srgbClr val="000000"/>
              </a:solidFill>
              <a:latin typeface="Arial" charset="0"/>
              <a:ea typeface="ヒラギノ角ゴ Pro W3" pitchFamily="28" charset="-128"/>
              <a:cs typeface="ヒラギノ角ゴ Pro W3"/>
            </a:endParaRPr>
          </a:p>
        </p:txBody>
      </p:sp>
      <p:sp>
        <p:nvSpPr>
          <p:cNvPr id="1032" name="Rectangle 8"/>
          <p:cNvSpPr>
            <a:spLocks noChangeArrowheads="1"/>
          </p:cNvSpPr>
          <p:nvPr userDrawn="1"/>
        </p:nvSpPr>
        <p:spPr bwMode="auto">
          <a:xfrm>
            <a:off x="8915400" y="0"/>
            <a:ext cx="228600" cy="6858000"/>
          </a:xfrm>
          <a:prstGeom prst="rect">
            <a:avLst/>
          </a:prstGeom>
          <a:solidFill>
            <a:srgbClr val="F4D66C"/>
          </a:solidFill>
          <a:ln w="9525">
            <a:noFill/>
            <a:miter lim="800000"/>
            <a:headEnd/>
            <a:tailEnd/>
          </a:ln>
        </p:spPr>
        <p:txBody>
          <a:bodyPr wrap="none" anchor="ctr"/>
          <a:lstStyle/>
          <a:p>
            <a:pPr algn="l">
              <a:defRPr/>
            </a:pPr>
            <a:endParaRPr lang="en-US" sz="2400" b="0" baseline="-25000">
              <a:solidFill>
                <a:srgbClr val="000000"/>
              </a:solidFill>
              <a:latin typeface="Arial" charset="0"/>
              <a:ea typeface="ヒラギノ角ゴ Pro W3" pitchFamily="28" charset="-128"/>
              <a:cs typeface="ヒラギノ角ゴ Pro W3"/>
            </a:endParaRPr>
          </a:p>
        </p:txBody>
      </p:sp>
      <p:sp>
        <p:nvSpPr>
          <p:cNvPr id="1033" name="Rectangle 9"/>
          <p:cNvSpPr>
            <a:spLocks noChangeArrowheads="1"/>
          </p:cNvSpPr>
          <p:nvPr userDrawn="1"/>
        </p:nvSpPr>
        <p:spPr bwMode="auto">
          <a:xfrm>
            <a:off x="619125" y="0"/>
            <a:ext cx="8220075" cy="6858000"/>
          </a:xfrm>
          <a:prstGeom prst="rect">
            <a:avLst/>
          </a:prstGeom>
          <a:solidFill>
            <a:srgbClr val="DCDEDE"/>
          </a:solidFill>
          <a:ln w="9525">
            <a:noFill/>
            <a:miter lim="800000"/>
            <a:headEnd/>
            <a:tailEnd/>
          </a:ln>
        </p:spPr>
        <p:txBody>
          <a:bodyPr wrap="none" anchor="ctr"/>
          <a:lstStyle/>
          <a:p>
            <a:pPr algn="l">
              <a:defRPr/>
            </a:pPr>
            <a:endParaRPr lang="en-US" sz="2400" b="0" baseline="-25000">
              <a:solidFill>
                <a:srgbClr val="000000"/>
              </a:solidFill>
              <a:latin typeface="Arial" charset="0"/>
              <a:ea typeface="ヒラギノ角ゴ Pro W3" pitchFamily="28" charset="-128"/>
              <a:cs typeface="ヒラギノ角ゴ Pro W3"/>
            </a:endParaRPr>
          </a:p>
        </p:txBody>
      </p:sp>
      <p:sp>
        <p:nvSpPr>
          <p:cNvPr id="1029" name="Rectangle 2"/>
          <p:cNvSpPr>
            <a:spLocks noGrp="1" noChangeArrowheads="1"/>
          </p:cNvSpPr>
          <p:nvPr>
            <p:ph type="title"/>
          </p:nvPr>
        </p:nvSpPr>
        <p:spPr bwMode="auto">
          <a:xfrm>
            <a:off x="1066800" y="914400"/>
            <a:ext cx="73914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30" name="Rectangle 3"/>
          <p:cNvSpPr>
            <a:spLocks noGrp="1" noChangeArrowheads="1"/>
          </p:cNvSpPr>
          <p:nvPr>
            <p:ph type="body" idx="1"/>
          </p:nvPr>
        </p:nvSpPr>
        <p:spPr bwMode="auto">
          <a:xfrm>
            <a:off x="1066800" y="1828800"/>
            <a:ext cx="73914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5"/>
          <p:cNvSpPr>
            <a:spLocks noGrp="1" noChangeArrowheads="1"/>
          </p:cNvSpPr>
          <p:nvPr>
            <p:ph type="ftr" sz="quarter" idx="3"/>
          </p:nvPr>
        </p:nvSpPr>
        <p:spPr bwMode="auto">
          <a:xfrm>
            <a:off x="1054100" y="6337300"/>
            <a:ext cx="7391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600" baseline="0">
                <a:solidFill>
                  <a:srgbClr val="464847"/>
                </a:solidFill>
                <a:latin typeface="+mn-lt"/>
                <a:ea typeface="ヒラギノ角ゴ Pro W3" pitchFamily="28" charset="-128"/>
                <a:cs typeface="+mn-cs"/>
              </a:defRPr>
            </a:lvl1pPr>
          </a:lstStyle>
          <a:p>
            <a:pPr algn="l">
              <a:defRPr/>
            </a:pPr>
            <a:r>
              <a:rPr lang="en-US" b="0">
                <a:latin typeface="Calibri"/>
              </a:rPr>
              <a:t>Soar Technology, Inc. Proprietary 	</a:t>
            </a:r>
            <a:fld id="{FFDA2092-A364-46F7-9828-66FD3AEC94BE}" type="datetime1">
              <a:rPr lang="en-US" b="0">
                <a:latin typeface="Calibri"/>
              </a:rPr>
              <a:pPr algn="l">
                <a:defRPr/>
              </a:pPr>
              <a:t>6/30/19</a:t>
            </a:fld>
            <a:endParaRPr lang="en-US" sz="1400" b="0">
              <a:latin typeface="Calibri"/>
            </a:endParaRPr>
          </a:p>
        </p:txBody>
      </p:sp>
      <p:sp>
        <p:nvSpPr>
          <p:cNvPr id="3" name="Rectangle 6"/>
          <p:cNvSpPr>
            <a:spLocks noGrp="1" noChangeArrowheads="1"/>
          </p:cNvSpPr>
          <p:nvPr>
            <p:ph type="sldNum" sz="quarter" idx="4"/>
          </p:nvPr>
        </p:nvSpPr>
        <p:spPr bwMode="auto">
          <a:xfrm>
            <a:off x="0" y="6337300"/>
            <a:ext cx="533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600" baseline="0">
                <a:solidFill>
                  <a:schemeClr val="bg1"/>
                </a:solidFill>
                <a:latin typeface="+mn-lt"/>
                <a:ea typeface="ヒラギノ角ゴ Pro W3" pitchFamily="28" charset="-128"/>
                <a:cs typeface="+mn-cs"/>
              </a:defRPr>
            </a:lvl1pPr>
          </a:lstStyle>
          <a:p>
            <a:pPr>
              <a:defRPr/>
            </a:pPr>
            <a:fld id="{8BBE0A09-D7BE-4045-BB5E-A5659490050F}" type="slidenum">
              <a:rPr lang="en-US" b="0">
                <a:solidFill>
                  <a:srgbClr val="FFFFFF"/>
                </a:solidFill>
                <a:latin typeface="Calibri"/>
              </a:rPr>
              <a:pPr>
                <a:defRPr/>
              </a:pPr>
              <a:t>‹#›</a:t>
            </a:fld>
            <a:endParaRPr lang="en-US" b="0">
              <a:solidFill>
                <a:srgbClr val="FFFFFF"/>
              </a:solidFill>
              <a:latin typeface="Calibri"/>
            </a:endParaRPr>
          </a:p>
        </p:txBody>
      </p:sp>
      <p:pic>
        <p:nvPicPr>
          <p:cNvPr id="4" name="Picture 15" descr="logo-horizontal-one_color_white"/>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53988" y="677863"/>
            <a:ext cx="269875" cy="1692275"/>
          </a:xfrm>
          <a:prstGeom prst="rect">
            <a:avLst/>
          </a:prstGeom>
          <a:noFill/>
          <a:ln w="9525">
            <a:noFill/>
            <a:miter lim="800000"/>
            <a:headEnd/>
            <a:tailEnd/>
          </a:ln>
        </p:spPr>
      </p:pic>
    </p:spTree>
    <p:extLst>
      <p:ext uri="{BB962C8B-B14F-4D97-AF65-F5344CB8AC3E}">
        <p14:creationId xmlns:p14="http://schemas.microsoft.com/office/powerpoint/2010/main" val="298076138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914" r:id="rId12"/>
  </p:sldLayoutIdLst>
  <p:hf hdr="0" dt="0"/>
  <p:txStyles>
    <p:titleStyle>
      <a:lvl1pPr algn="l" rtl="0" eaLnBrk="0" fontAlgn="base" hangingPunct="0">
        <a:spcBef>
          <a:spcPct val="0"/>
        </a:spcBef>
        <a:spcAft>
          <a:spcPct val="0"/>
        </a:spcAft>
        <a:defRPr sz="2800" b="1">
          <a:solidFill>
            <a:srgbClr val="007790"/>
          </a:solidFill>
          <a:latin typeface="+mj-lt"/>
          <a:ea typeface="+mj-ea"/>
          <a:cs typeface="ヒラギノ角ゴ Pro W3"/>
        </a:defRPr>
      </a:lvl1pPr>
      <a:lvl2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2pPr>
      <a:lvl3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3pPr>
      <a:lvl4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4pPr>
      <a:lvl5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5pPr>
      <a:lvl6pPr marL="457200" algn="l" rtl="0" fontAlgn="base">
        <a:spcBef>
          <a:spcPct val="0"/>
        </a:spcBef>
        <a:spcAft>
          <a:spcPct val="0"/>
        </a:spcAft>
        <a:defRPr sz="2800" b="1">
          <a:solidFill>
            <a:srgbClr val="007790"/>
          </a:solidFill>
          <a:latin typeface="Calibri" pitchFamily="28" charset="0"/>
          <a:ea typeface="ヒラギノ角ゴ Pro W3" pitchFamily="28" charset="-128"/>
        </a:defRPr>
      </a:lvl6pPr>
      <a:lvl7pPr marL="914400" algn="l" rtl="0" fontAlgn="base">
        <a:spcBef>
          <a:spcPct val="0"/>
        </a:spcBef>
        <a:spcAft>
          <a:spcPct val="0"/>
        </a:spcAft>
        <a:defRPr sz="2800" b="1">
          <a:solidFill>
            <a:srgbClr val="007790"/>
          </a:solidFill>
          <a:latin typeface="Calibri" pitchFamily="28" charset="0"/>
          <a:ea typeface="ヒラギノ角ゴ Pro W3" pitchFamily="28" charset="-128"/>
        </a:defRPr>
      </a:lvl7pPr>
      <a:lvl8pPr marL="1371600" algn="l" rtl="0" fontAlgn="base">
        <a:spcBef>
          <a:spcPct val="0"/>
        </a:spcBef>
        <a:spcAft>
          <a:spcPct val="0"/>
        </a:spcAft>
        <a:defRPr sz="2800" b="1">
          <a:solidFill>
            <a:srgbClr val="007790"/>
          </a:solidFill>
          <a:latin typeface="Calibri" pitchFamily="28" charset="0"/>
          <a:ea typeface="ヒラギノ角ゴ Pro W3" pitchFamily="28" charset="-128"/>
        </a:defRPr>
      </a:lvl8pPr>
      <a:lvl9pPr marL="1828800" algn="l" rtl="0" fontAlgn="base">
        <a:spcBef>
          <a:spcPct val="0"/>
        </a:spcBef>
        <a:spcAft>
          <a:spcPct val="0"/>
        </a:spcAft>
        <a:defRPr sz="2800" b="1">
          <a:solidFill>
            <a:srgbClr val="007790"/>
          </a:solidFill>
          <a:latin typeface="Calibri" pitchFamily="28" charset="0"/>
          <a:ea typeface="ヒラギノ角ゴ Pro W3" pitchFamily="28" charset="-128"/>
        </a:defRPr>
      </a:lvl9pPr>
    </p:titleStyle>
    <p:bodyStyle>
      <a:lvl1pPr marL="171450" indent="-171450" algn="l" rtl="0" eaLnBrk="0" fontAlgn="base" hangingPunct="0">
        <a:spcBef>
          <a:spcPct val="20000"/>
        </a:spcBef>
        <a:spcAft>
          <a:spcPct val="0"/>
        </a:spcAft>
        <a:buClr>
          <a:srgbClr val="007790"/>
        </a:buClr>
        <a:buFont typeface="Times" pitchFamily="18" charset="0"/>
        <a:buChar char="•"/>
        <a:defRPr>
          <a:solidFill>
            <a:srgbClr val="000000"/>
          </a:solidFill>
          <a:latin typeface="+mn-lt"/>
          <a:ea typeface="+mn-ea"/>
          <a:cs typeface="ヒラギノ角ゴ Pro W3"/>
        </a:defRPr>
      </a:lvl1pPr>
      <a:lvl2pPr marL="454025" indent="-168275" algn="l" rtl="0" eaLnBrk="0" fontAlgn="base" hangingPunct="0">
        <a:spcBef>
          <a:spcPct val="20000"/>
        </a:spcBef>
        <a:spcAft>
          <a:spcPct val="0"/>
        </a:spcAft>
        <a:buClr>
          <a:srgbClr val="007790"/>
        </a:buClr>
        <a:buFont typeface="Times" pitchFamily="18" charset="0"/>
        <a:buChar char="•"/>
        <a:defRPr>
          <a:solidFill>
            <a:srgbClr val="464847"/>
          </a:solidFill>
          <a:latin typeface="+mn-lt"/>
          <a:ea typeface="+mn-ea"/>
          <a:cs typeface="ヒラギノ角ゴ Pro W3"/>
        </a:defRPr>
      </a:lvl2pPr>
      <a:lvl3pPr marL="741363" indent="-171450" algn="l" rtl="0" eaLnBrk="0" fontAlgn="base" hangingPunct="0">
        <a:spcBef>
          <a:spcPct val="20000"/>
        </a:spcBef>
        <a:spcAft>
          <a:spcPct val="0"/>
        </a:spcAft>
        <a:buClr>
          <a:srgbClr val="007790"/>
        </a:buClr>
        <a:buFont typeface="Times" pitchFamily="18" charset="0"/>
        <a:buChar char="•"/>
        <a:defRPr>
          <a:solidFill>
            <a:srgbClr val="464847"/>
          </a:solidFill>
          <a:latin typeface="+mn-lt"/>
          <a:ea typeface="+mn-ea"/>
          <a:cs typeface="ヒラギノ角ゴ Pro W3"/>
        </a:defRPr>
      </a:lvl3pPr>
      <a:lvl4pPr marL="1027113" indent="-171450" algn="l" rtl="0" eaLnBrk="0" fontAlgn="base" hangingPunct="0">
        <a:spcBef>
          <a:spcPct val="20000"/>
        </a:spcBef>
        <a:spcAft>
          <a:spcPct val="0"/>
        </a:spcAft>
        <a:buClr>
          <a:srgbClr val="007790"/>
        </a:buClr>
        <a:buFont typeface="Times" pitchFamily="18" charset="0"/>
        <a:buChar char="•"/>
        <a:defRPr>
          <a:solidFill>
            <a:srgbClr val="464847"/>
          </a:solidFill>
          <a:latin typeface="+mn-lt"/>
          <a:ea typeface="+mn-ea"/>
          <a:cs typeface="ヒラギノ角ゴ Pro W3"/>
        </a:defRPr>
      </a:lvl4pPr>
      <a:lvl5pPr marL="1312863" indent="-171450" algn="l" rtl="0" eaLnBrk="0" fontAlgn="base" hangingPunct="0">
        <a:spcBef>
          <a:spcPct val="20000"/>
        </a:spcBef>
        <a:spcAft>
          <a:spcPct val="0"/>
        </a:spcAft>
        <a:buClr>
          <a:srgbClr val="007790"/>
        </a:buClr>
        <a:buFont typeface="Times" pitchFamily="18" charset="0"/>
        <a:buChar char="•"/>
        <a:defRPr>
          <a:solidFill>
            <a:srgbClr val="464847"/>
          </a:solidFill>
          <a:latin typeface="+mn-lt"/>
          <a:ea typeface="+mn-ea"/>
          <a:cs typeface="ヒラギノ角ゴ Pro W3"/>
        </a:defRPr>
      </a:lvl5pPr>
      <a:lvl6pPr marL="17700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6pPr>
      <a:lvl7pPr marL="22272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7pPr>
      <a:lvl8pPr marL="26844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8pPr>
      <a:lvl9pPr marL="3141663" indent="-171450" algn="l" rtl="0" fontAlgn="base">
        <a:spcBef>
          <a:spcPct val="20000"/>
        </a:spcBef>
        <a:spcAft>
          <a:spcPct val="0"/>
        </a:spcAft>
        <a:buClr>
          <a:srgbClr val="007790"/>
        </a:buClr>
        <a:buFont typeface="Times" pitchFamily="28" charset="0"/>
        <a:buChar char="•"/>
        <a:defRPr>
          <a:solidFill>
            <a:srgbClr val="464847"/>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 name="Picture 9" descr="WhiteBottomBlueTop.jp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w="9525">
            <a:noFill/>
            <a:miter lim="800000"/>
            <a:headEnd/>
            <a:tailEnd/>
          </a:ln>
        </p:spPr>
      </p:pic>
      <p:sp>
        <p:nvSpPr>
          <p:cNvPr id="1591299" name="AutoShape 3" descr="Untitled Attachment"/>
          <p:cNvSpPr>
            <a:spLocks noChangeAspect="1" noChangeArrowheads="1"/>
          </p:cNvSpPr>
          <p:nvPr/>
        </p:nvSpPr>
        <p:spPr bwMode="auto">
          <a:xfrm>
            <a:off x="4424363" y="3281363"/>
            <a:ext cx="296862" cy="296862"/>
          </a:xfrm>
          <a:prstGeom prst="rect">
            <a:avLst/>
          </a:prstGeom>
          <a:noFill/>
        </p:spPr>
        <p:txBody>
          <a:bodyPr/>
          <a:lstStyle/>
          <a:p>
            <a:pPr algn="l" eaLnBrk="1" hangingPunct="1">
              <a:defRPr/>
            </a:pPr>
            <a:endParaRPr lang="en-US" sz="1600" dirty="0">
              <a:solidFill>
                <a:srgbClr val="003399"/>
              </a:solidFill>
              <a:latin typeface="Calibri" pitchFamily="34" charset="0"/>
              <a:ea typeface="ＭＳ Ｐゴシック" pitchFamily="34" charset="-128"/>
            </a:endParaRPr>
          </a:p>
        </p:txBody>
      </p:sp>
      <p:sp>
        <p:nvSpPr>
          <p:cNvPr id="1591300" name="AutoShape 4" descr="Untitled Attachment"/>
          <p:cNvSpPr>
            <a:spLocks noChangeAspect="1" noChangeArrowheads="1"/>
          </p:cNvSpPr>
          <p:nvPr/>
        </p:nvSpPr>
        <p:spPr bwMode="auto">
          <a:xfrm>
            <a:off x="4424363" y="3281363"/>
            <a:ext cx="296862" cy="296862"/>
          </a:xfrm>
          <a:prstGeom prst="rect">
            <a:avLst/>
          </a:prstGeom>
          <a:noFill/>
        </p:spPr>
        <p:txBody>
          <a:bodyPr/>
          <a:lstStyle/>
          <a:p>
            <a:pPr algn="l" eaLnBrk="1" hangingPunct="1">
              <a:defRPr/>
            </a:pPr>
            <a:endParaRPr lang="en-US" sz="1600" dirty="0">
              <a:solidFill>
                <a:srgbClr val="003399"/>
              </a:solidFill>
              <a:latin typeface="Calibri" pitchFamily="34" charset="0"/>
              <a:ea typeface="ＭＳ Ｐゴシック" pitchFamily="34" charset="-128"/>
            </a:endParaRPr>
          </a:p>
        </p:txBody>
      </p:sp>
      <p:sp>
        <p:nvSpPr>
          <p:cNvPr id="1591305" name="Rectangle 9"/>
          <p:cNvSpPr>
            <a:spLocks noChangeArrowheads="1"/>
          </p:cNvSpPr>
          <p:nvPr/>
        </p:nvSpPr>
        <p:spPr bwMode="auto">
          <a:xfrm>
            <a:off x="2925763" y="6435725"/>
            <a:ext cx="2886075" cy="422275"/>
          </a:xfrm>
          <a:prstGeom prst="rect">
            <a:avLst/>
          </a:prstGeom>
          <a:noFill/>
          <a:ln w="9525">
            <a:noFill/>
            <a:miter lim="800000"/>
            <a:headEnd/>
            <a:tailEnd/>
          </a:ln>
          <a:effectLst/>
        </p:spPr>
        <p:txBody>
          <a:bodyPr wrap="none" anchor="ctr"/>
          <a:lstStyle/>
          <a:p>
            <a:pPr eaLnBrk="1" hangingPunct="1">
              <a:defRPr/>
            </a:pPr>
            <a:endParaRPr lang="en-US" sz="2400" dirty="0">
              <a:solidFill>
                <a:srgbClr val="FF3300"/>
              </a:solidFill>
              <a:latin typeface="Calibri" pitchFamily="34" charset="0"/>
              <a:ea typeface="ＭＳ Ｐゴシック" pitchFamily="34" charset="-128"/>
            </a:endParaRPr>
          </a:p>
        </p:txBody>
      </p:sp>
      <p:sp>
        <p:nvSpPr>
          <p:cNvPr id="9" name="Rectangle 8"/>
          <p:cNvSpPr/>
          <p:nvPr userDrawn="1"/>
        </p:nvSpPr>
        <p:spPr>
          <a:xfrm>
            <a:off x="2286000" y="6629400"/>
            <a:ext cx="4572000" cy="230832"/>
          </a:xfrm>
          <a:prstGeom prst="rect">
            <a:avLst/>
          </a:prstGeom>
        </p:spPr>
        <p:txBody>
          <a:bodyPr>
            <a:spAutoFit/>
          </a:bodyPr>
          <a:lstStyle/>
          <a:p>
            <a:pPr eaLnBrk="1" hangingPunct="1"/>
            <a:r>
              <a:rPr lang="en-US" sz="900" dirty="0">
                <a:solidFill>
                  <a:prstClr val="black"/>
                </a:solidFill>
                <a:latin typeface="Palatino Linotype" panose="02040502050505030304" pitchFamily="18" charset="0"/>
                <a:ea typeface="ＭＳ Ｐゴシック" pitchFamily="34" charset="-128"/>
              </a:rPr>
              <a:t>FOUO.  </a:t>
            </a:r>
            <a:r>
              <a:rPr lang="en-US" sz="900" b="0" dirty="0">
                <a:solidFill>
                  <a:prstClr val="black"/>
                </a:solidFill>
                <a:latin typeface="Palatino Linotype" panose="02040502050505030304" pitchFamily="18" charset="0"/>
                <a:ea typeface="ＭＳ Ｐゴシック" pitchFamily="34" charset="-128"/>
              </a:rPr>
              <a:t>For Official Use Only.</a:t>
            </a:r>
          </a:p>
        </p:txBody>
      </p:sp>
      <p:sp>
        <p:nvSpPr>
          <p:cNvPr id="15" name="TextBox 14"/>
          <p:cNvSpPr txBox="1"/>
          <p:nvPr userDrawn="1"/>
        </p:nvSpPr>
        <p:spPr>
          <a:xfrm>
            <a:off x="8534400" y="6571793"/>
            <a:ext cx="609600" cy="276999"/>
          </a:xfrm>
          <a:prstGeom prst="rect">
            <a:avLst/>
          </a:prstGeom>
          <a:noFill/>
        </p:spPr>
        <p:txBody>
          <a:bodyPr wrap="square" rtlCol="0">
            <a:spAutoFit/>
          </a:bodyPr>
          <a:lstStyle/>
          <a:p>
            <a:pPr algn="r" eaLnBrk="1" hangingPunct="1"/>
            <a:fld id="{A6DDA73A-A9CD-47D0-B62F-05D3941F2ADD}" type="slidenum">
              <a:rPr lang="en-US" sz="1200" b="0" smtClean="0">
                <a:solidFill>
                  <a:prstClr val="white">
                    <a:lumMod val="50000"/>
                  </a:prstClr>
                </a:solidFill>
                <a:latin typeface="Palatino Linotype" panose="02040502050505030304" pitchFamily="18" charset="0"/>
                <a:ea typeface="ＭＳ Ｐゴシック" pitchFamily="34" charset="-128"/>
              </a:rPr>
              <a:pPr algn="r" eaLnBrk="1" hangingPunct="1"/>
              <a:t>‹#›</a:t>
            </a:fld>
            <a:endParaRPr lang="en-US" sz="1200" b="0" dirty="0">
              <a:solidFill>
                <a:prstClr val="white">
                  <a:lumMod val="50000"/>
                </a:prstClr>
              </a:solidFill>
              <a:latin typeface="Palatino Linotype" panose="02040502050505030304" pitchFamily="18" charset="0"/>
              <a:ea typeface="ＭＳ Ｐゴシック" pitchFamily="34" charset="-128"/>
            </a:endParaRPr>
          </a:p>
        </p:txBody>
      </p:sp>
      <p:sp>
        <p:nvSpPr>
          <p:cNvPr id="18" name="Title Placeholder 1"/>
          <p:cNvSpPr>
            <a:spLocks noGrp="1"/>
          </p:cNvSpPr>
          <p:nvPr>
            <p:ph type="title"/>
          </p:nvPr>
        </p:nvSpPr>
        <p:spPr bwMode="auto">
          <a:xfrm>
            <a:off x="2286000" y="0"/>
            <a:ext cx="64008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91936352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hf sldNum="0" hdr="0" ftr="0" dt="0"/>
  <p:txStyles>
    <p:titleStyle>
      <a:lvl1pPr algn="ctr" rtl="0" eaLnBrk="0" fontAlgn="base" hangingPunct="0">
        <a:spcBef>
          <a:spcPct val="0"/>
        </a:spcBef>
        <a:spcAft>
          <a:spcPct val="0"/>
        </a:spcAft>
        <a:defRPr sz="3200" b="1" kern="1200" baseline="0">
          <a:solidFill>
            <a:schemeClr val="bg1"/>
          </a:solidFill>
          <a:latin typeface="+mn-lt"/>
          <a:ea typeface="+mj-ea"/>
          <a:cs typeface="+mj-cs"/>
        </a:defRPr>
      </a:lvl1pPr>
      <a:lvl2pPr algn="ctr" rtl="0" eaLnBrk="0" fontAlgn="base" hangingPunct="0">
        <a:spcBef>
          <a:spcPct val="0"/>
        </a:spcBef>
        <a:spcAft>
          <a:spcPct val="0"/>
        </a:spcAft>
        <a:defRPr sz="3200" b="1">
          <a:solidFill>
            <a:srgbClr val="003399"/>
          </a:solidFill>
          <a:latin typeface="Arial" charset="0"/>
        </a:defRPr>
      </a:lvl2pPr>
      <a:lvl3pPr algn="ctr" rtl="0" eaLnBrk="0" fontAlgn="base" hangingPunct="0">
        <a:spcBef>
          <a:spcPct val="0"/>
        </a:spcBef>
        <a:spcAft>
          <a:spcPct val="0"/>
        </a:spcAft>
        <a:defRPr sz="3200" b="1">
          <a:solidFill>
            <a:srgbClr val="003399"/>
          </a:solidFill>
          <a:latin typeface="Arial" charset="0"/>
        </a:defRPr>
      </a:lvl3pPr>
      <a:lvl4pPr algn="ctr" rtl="0" eaLnBrk="0" fontAlgn="base" hangingPunct="0">
        <a:spcBef>
          <a:spcPct val="0"/>
        </a:spcBef>
        <a:spcAft>
          <a:spcPct val="0"/>
        </a:spcAft>
        <a:defRPr sz="3200" b="1">
          <a:solidFill>
            <a:srgbClr val="003399"/>
          </a:solidFill>
          <a:latin typeface="Arial" charset="0"/>
        </a:defRPr>
      </a:lvl4pPr>
      <a:lvl5pPr algn="ctr" rtl="0" eaLnBrk="0" fontAlgn="base" hangingPunct="0">
        <a:spcBef>
          <a:spcPct val="0"/>
        </a:spcBef>
        <a:spcAft>
          <a:spcPct val="0"/>
        </a:spcAft>
        <a:defRPr sz="3200" b="1">
          <a:solidFill>
            <a:srgbClr val="003399"/>
          </a:solidFill>
          <a:latin typeface="Arial" charset="0"/>
        </a:defRPr>
      </a:lvl5pPr>
      <a:lvl6pPr marL="457200" algn="ctr" rtl="0" fontAlgn="base">
        <a:spcBef>
          <a:spcPct val="0"/>
        </a:spcBef>
        <a:spcAft>
          <a:spcPct val="0"/>
        </a:spcAft>
        <a:defRPr sz="3200" b="1">
          <a:solidFill>
            <a:srgbClr val="003399"/>
          </a:solidFill>
          <a:latin typeface="Arial" charset="0"/>
        </a:defRPr>
      </a:lvl6pPr>
      <a:lvl7pPr marL="914400" algn="ctr" rtl="0" fontAlgn="base">
        <a:spcBef>
          <a:spcPct val="0"/>
        </a:spcBef>
        <a:spcAft>
          <a:spcPct val="0"/>
        </a:spcAft>
        <a:defRPr sz="3200" b="1">
          <a:solidFill>
            <a:srgbClr val="003399"/>
          </a:solidFill>
          <a:latin typeface="Arial" charset="0"/>
        </a:defRPr>
      </a:lvl7pPr>
      <a:lvl8pPr marL="1371600" algn="ctr" rtl="0" fontAlgn="base">
        <a:spcBef>
          <a:spcPct val="0"/>
        </a:spcBef>
        <a:spcAft>
          <a:spcPct val="0"/>
        </a:spcAft>
        <a:defRPr sz="3200" b="1">
          <a:solidFill>
            <a:srgbClr val="003399"/>
          </a:solidFill>
          <a:latin typeface="Arial" charset="0"/>
        </a:defRPr>
      </a:lvl8pPr>
      <a:lvl9pPr marL="1828800" algn="ctr" rtl="0" fontAlgn="base">
        <a:spcBef>
          <a:spcPct val="0"/>
        </a:spcBef>
        <a:spcAft>
          <a:spcPct val="0"/>
        </a:spcAft>
        <a:defRPr sz="3200" b="1">
          <a:solidFill>
            <a:srgbClr val="003399"/>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0" y="-10161"/>
            <a:ext cx="9144000" cy="6829387"/>
          </a:xfrm>
        </p:spPr>
      </p:pic>
      <p:sp>
        <p:nvSpPr>
          <p:cNvPr id="4" name="Footer Placeholder 3"/>
          <p:cNvSpPr>
            <a:spLocks noGrp="1"/>
          </p:cNvSpPr>
          <p:nvPr>
            <p:ph type="ftr" sz="quarter" idx="10"/>
          </p:nvPr>
        </p:nvSpPr>
        <p:spPr/>
        <p:txBody>
          <a:bodyPr/>
          <a:lstStyle/>
          <a:p>
            <a:pPr>
              <a:defRPr/>
            </a:pPr>
            <a:r>
              <a:rPr lang="en-US">
                <a:latin typeface="Calibri"/>
              </a:rPr>
              <a:t>		Soar Technology, Inc. Proprietary 	</a:t>
            </a:r>
            <a:fld id="{9204F6B3-FC31-4DD6-9E63-118E7EC8BA0B}" type="datetime1">
              <a:rPr lang="en-US" smtClean="0">
                <a:latin typeface="Calibri"/>
              </a:rPr>
              <a:pPr>
                <a:defRPr/>
              </a:pPr>
              <a:t>6/30/19</a:t>
            </a:fld>
            <a:endParaRPr lang="en-US">
              <a:solidFill>
                <a:srgbClr val="000000"/>
              </a:solidFill>
              <a:latin typeface="Arial" charset="0"/>
            </a:endParaRPr>
          </a:p>
        </p:txBody>
      </p:sp>
      <p:sp>
        <p:nvSpPr>
          <p:cNvPr id="5" name="Slide Number Placeholder 4"/>
          <p:cNvSpPr>
            <a:spLocks noGrp="1"/>
          </p:cNvSpPr>
          <p:nvPr>
            <p:ph type="sldNum" sz="quarter" idx="11"/>
          </p:nvPr>
        </p:nvSpPr>
        <p:spPr/>
        <p:txBody>
          <a:bodyPr/>
          <a:lstStyle/>
          <a:p>
            <a:pPr>
              <a:defRPr/>
            </a:pPr>
            <a:fld id="{49F91404-420D-4E07-9DC0-E5914794C9C8}" type="slidenum">
              <a:rPr lang="en-US" smtClean="0">
                <a:solidFill>
                  <a:srgbClr val="FFFFFF"/>
                </a:solidFill>
                <a:latin typeface="Calibri"/>
              </a:rPr>
              <a:pPr>
                <a:defRPr/>
              </a:pPr>
              <a:t>1</a:t>
            </a:fld>
            <a:endParaRPr lang="en-US" dirty="0">
              <a:solidFill>
                <a:srgbClr val="FFFFFF"/>
              </a:solidFill>
              <a:latin typeface="Calibri"/>
            </a:endParaRPr>
          </a:p>
        </p:txBody>
      </p:sp>
      <p:sp>
        <p:nvSpPr>
          <p:cNvPr id="6" name="Rectangle 2"/>
          <p:cNvSpPr txBox="1">
            <a:spLocks noChangeArrowheads="1"/>
          </p:cNvSpPr>
          <p:nvPr/>
        </p:nvSpPr>
        <p:spPr bwMode="auto">
          <a:xfrm>
            <a:off x="2808817" y="4487587"/>
            <a:ext cx="5636683" cy="672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rgbClr val="007790"/>
                </a:solidFill>
                <a:latin typeface="+mj-lt"/>
                <a:ea typeface="+mj-ea"/>
                <a:cs typeface="ヒラギノ角ゴ Pro W3"/>
              </a:defRPr>
            </a:lvl1pPr>
            <a:lvl2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2pPr>
            <a:lvl3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3pPr>
            <a:lvl4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4pPr>
            <a:lvl5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a:defRPr>
            </a:lvl5pPr>
            <a:lvl6pPr marL="457200" algn="l" rtl="0" fontAlgn="base">
              <a:spcBef>
                <a:spcPct val="0"/>
              </a:spcBef>
              <a:spcAft>
                <a:spcPct val="0"/>
              </a:spcAft>
              <a:defRPr sz="2800" b="1">
                <a:solidFill>
                  <a:srgbClr val="007790"/>
                </a:solidFill>
                <a:latin typeface="Calibri" pitchFamily="28" charset="0"/>
                <a:ea typeface="ヒラギノ角ゴ Pro W3" pitchFamily="28" charset="-128"/>
              </a:defRPr>
            </a:lvl6pPr>
            <a:lvl7pPr marL="914400" algn="l" rtl="0" fontAlgn="base">
              <a:spcBef>
                <a:spcPct val="0"/>
              </a:spcBef>
              <a:spcAft>
                <a:spcPct val="0"/>
              </a:spcAft>
              <a:defRPr sz="2800" b="1">
                <a:solidFill>
                  <a:srgbClr val="007790"/>
                </a:solidFill>
                <a:latin typeface="Calibri" pitchFamily="28" charset="0"/>
                <a:ea typeface="ヒラギノ角ゴ Pro W3" pitchFamily="28" charset="-128"/>
              </a:defRPr>
            </a:lvl7pPr>
            <a:lvl8pPr marL="1371600" algn="l" rtl="0" fontAlgn="base">
              <a:spcBef>
                <a:spcPct val="0"/>
              </a:spcBef>
              <a:spcAft>
                <a:spcPct val="0"/>
              </a:spcAft>
              <a:defRPr sz="2800" b="1">
                <a:solidFill>
                  <a:srgbClr val="007790"/>
                </a:solidFill>
                <a:latin typeface="Calibri" pitchFamily="28" charset="0"/>
                <a:ea typeface="ヒラギノ角ゴ Pro W3" pitchFamily="28" charset="-128"/>
              </a:defRPr>
            </a:lvl8pPr>
            <a:lvl9pPr marL="1828800" algn="l" rtl="0" fontAlgn="base">
              <a:spcBef>
                <a:spcPct val="0"/>
              </a:spcBef>
              <a:spcAft>
                <a:spcPct val="0"/>
              </a:spcAft>
              <a:defRPr sz="2800" b="1">
                <a:solidFill>
                  <a:srgbClr val="007790"/>
                </a:solidFill>
                <a:latin typeface="Calibri" pitchFamily="28" charset="0"/>
                <a:ea typeface="ヒラギノ角ゴ Pro W3" pitchFamily="28" charset="-128"/>
              </a:defRPr>
            </a:lvl9pPr>
          </a:lstStyle>
          <a:p>
            <a:pPr algn="ctr" eaLnBrk="1" hangingPunct="1"/>
            <a:r>
              <a:rPr lang="en-US" dirty="0">
                <a:solidFill>
                  <a:schemeClr val="bg1"/>
                </a:solidFill>
              </a:rPr>
              <a:t>2019 Company Update</a:t>
            </a:r>
          </a:p>
        </p:txBody>
      </p:sp>
    </p:spTree>
    <p:extLst>
      <p:ext uri="{BB962C8B-B14F-4D97-AF65-F5344CB8AC3E}">
        <p14:creationId xmlns:p14="http://schemas.microsoft.com/office/powerpoint/2010/main" val="37541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Soar Technology, Inc.</a:t>
            </a:r>
          </a:p>
        </p:txBody>
      </p:sp>
      <p:sp>
        <p:nvSpPr>
          <p:cNvPr id="3" name="Content Placeholder 2"/>
          <p:cNvSpPr>
            <a:spLocks noGrp="1"/>
          </p:cNvSpPr>
          <p:nvPr>
            <p:ph idx="1"/>
          </p:nvPr>
        </p:nvSpPr>
        <p:spPr>
          <a:xfrm>
            <a:off x="952500" y="1120140"/>
            <a:ext cx="7690972" cy="5204460"/>
          </a:xfrm>
        </p:spPr>
        <p:txBody>
          <a:bodyPr/>
          <a:lstStyle/>
          <a:p>
            <a:pPr marL="0" indent="0" algn="ctr">
              <a:buNone/>
            </a:pPr>
            <a:r>
              <a:rPr lang="en-US" sz="2400" dirty="0"/>
              <a:t>It’s not the capabilities of the AI.  </a:t>
            </a:r>
            <a:br>
              <a:rPr lang="en-US" sz="2400" dirty="0"/>
            </a:br>
            <a:r>
              <a:rPr lang="en-US" sz="2400" dirty="0"/>
              <a:t>It’s the capabilities of the human with the AI.</a:t>
            </a:r>
          </a:p>
          <a:p>
            <a:endParaRPr lang="en-US" sz="1400" dirty="0"/>
          </a:p>
          <a:p>
            <a:pPr marL="0" indent="0">
              <a:buNone/>
            </a:pPr>
            <a:r>
              <a:rPr lang="en-US" sz="1400" dirty="0"/>
              <a:t>Our Vision:  Be the recognized leader in Artificial Intelligence(AI) that works in concert with humans</a:t>
            </a:r>
          </a:p>
          <a:p>
            <a:pPr marL="0" indent="0">
              <a:buNone/>
            </a:pPr>
            <a:endParaRPr lang="en-US" sz="1400" dirty="0"/>
          </a:p>
          <a:p>
            <a:pPr marL="0" indent="0">
              <a:buNone/>
            </a:pPr>
            <a:r>
              <a:rPr lang="en-US" sz="1400" dirty="0"/>
              <a:t>Our Mission:  We believe artificial intelligence has the potential to make humans safer and better. Soar Technology provides the technology that enables humans and AI to work in close concert keeping humans safe and making them more informed, better prepared, smarter and more capable.</a:t>
            </a:r>
          </a:p>
          <a:p>
            <a:endParaRPr lang="en-US" dirty="0"/>
          </a:p>
          <a:p>
            <a:pPr marL="0" indent="0">
              <a:buNone/>
            </a:pPr>
            <a:endParaRPr lang="en-US" dirty="0"/>
          </a:p>
          <a:p>
            <a:pPr lvl="2"/>
            <a:endParaRPr lang="en-US" dirty="0"/>
          </a:p>
          <a:p>
            <a:endParaRPr lang="en-US" dirty="0"/>
          </a:p>
        </p:txBody>
      </p:sp>
      <p:sp>
        <p:nvSpPr>
          <p:cNvPr id="4" name="Footer Placeholder 3"/>
          <p:cNvSpPr>
            <a:spLocks noGrp="1"/>
          </p:cNvSpPr>
          <p:nvPr>
            <p:ph type="ftr" sz="quarter" idx="10"/>
          </p:nvPr>
        </p:nvSpPr>
        <p:spPr/>
        <p:txBody>
          <a:bodyPr/>
          <a:lstStyle/>
          <a:p>
            <a:pPr>
              <a:defRPr/>
            </a:pPr>
            <a:r>
              <a:rPr lang="en-US">
                <a:latin typeface="Calibri"/>
              </a:rPr>
              <a:t>Soar Technology, Inc. Proprietary 	</a:t>
            </a:r>
            <a:fld id="{FFDA2092-A364-46F7-9828-66FD3AEC94BE}" type="datetime1">
              <a:rPr lang="en-US" smtClean="0">
                <a:latin typeface="Calibri"/>
              </a:rPr>
              <a:pPr>
                <a:defRPr/>
              </a:pPr>
              <a:t>6/30/19</a:t>
            </a:fld>
            <a:endParaRPr lang="en-US">
              <a:solidFill>
                <a:srgbClr val="000000"/>
              </a:solidFill>
              <a:latin typeface="Arial" charset="0"/>
            </a:endParaRPr>
          </a:p>
        </p:txBody>
      </p:sp>
      <p:sp>
        <p:nvSpPr>
          <p:cNvPr id="5" name="Slide Number Placeholder 4"/>
          <p:cNvSpPr>
            <a:spLocks noGrp="1"/>
          </p:cNvSpPr>
          <p:nvPr>
            <p:ph type="sldNum" sz="quarter" idx="11"/>
          </p:nvPr>
        </p:nvSpPr>
        <p:spPr/>
        <p:txBody>
          <a:bodyPr/>
          <a:lstStyle/>
          <a:p>
            <a:pPr>
              <a:defRPr/>
            </a:pPr>
            <a:fld id="{E1584143-B998-47E3-B9C1-542B66EB220E}" type="slidenum">
              <a:rPr lang="en-US" smtClean="0">
                <a:solidFill>
                  <a:srgbClr val="FFFFFF"/>
                </a:solidFill>
                <a:latin typeface="Calibri"/>
              </a:rPr>
              <a:pPr>
                <a:defRPr/>
              </a:pPr>
              <a:t>2</a:t>
            </a:fld>
            <a:endParaRPr lang="en-US">
              <a:solidFill>
                <a:srgbClr val="FFFFFF"/>
              </a:solidFill>
              <a:latin typeface="Calibri"/>
            </a:endParaRPr>
          </a:p>
        </p:txBody>
      </p:sp>
      <p:graphicFrame>
        <p:nvGraphicFramePr>
          <p:cNvPr id="6" name="Table 5"/>
          <p:cNvGraphicFramePr>
            <a:graphicFrameLocks noGrp="1"/>
          </p:cNvGraphicFramePr>
          <p:nvPr>
            <p:extLst>
              <p:ext uri="{D42A27DB-BD31-4B8C-83A1-F6EECF244321}">
                <p14:modId xmlns:p14="http://schemas.microsoft.com/office/powerpoint/2010/main" val="2984016885"/>
              </p:ext>
            </p:extLst>
          </p:nvPr>
        </p:nvGraphicFramePr>
        <p:xfrm>
          <a:off x="777337" y="4073728"/>
          <a:ext cx="4134349" cy="2335009"/>
        </p:xfrm>
        <a:graphic>
          <a:graphicData uri="http://schemas.openxmlformats.org/drawingml/2006/table">
            <a:tbl>
              <a:tblPr firstRow="1" bandRow="1">
                <a:tableStyleId>{5C22544A-7EE6-4342-B048-85BDC9FD1C3A}</a:tableStyleId>
              </a:tblPr>
              <a:tblGrid>
                <a:gridCol w="1378116">
                  <a:extLst>
                    <a:ext uri="{9D8B030D-6E8A-4147-A177-3AD203B41FA5}">
                      <a16:colId xmlns:a16="http://schemas.microsoft.com/office/drawing/2014/main" val="20000"/>
                    </a:ext>
                  </a:extLst>
                </a:gridCol>
                <a:gridCol w="1441141">
                  <a:extLst>
                    <a:ext uri="{9D8B030D-6E8A-4147-A177-3AD203B41FA5}">
                      <a16:colId xmlns:a16="http://schemas.microsoft.com/office/drawing/2014/main" val="20001"/>
                    </a:ext>
                  </a:extLst>
                </a:gridCol>
                <a:gridCol w="1315092">
                  <a:extLst>
                    <a:ext uri="{9D8B030D-6E8A-4147-A177-3AD203B41FA5}">
                      <a16:colId xmlns:a16="http://schemas.microsoft.com/office/drawing/2014/main" val="20002"/>
                    </a:ext>
                  </a:extLst>
                </a:gridCol>
              </a:tblGrid>
              <a:tr h="506078">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r>
                        <a:rPr lang="en-US" sz="1600" b="0" dirty="0">
                          <a:solidFill>
                            <a:schemeClr val="tx1"/>
                          </a:solidFill>
                        </a:rPr>
                        <a:t>Gov’t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rPr>
                        <a:t>Commercial</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65750">
                <a:tc>
                  <a:txBody>
                    <a:bodyPr/>
                    <a:lstStyle/>
                    <a:p>
                      <a:r>
                        <a:rPr lang="en-US" sz="1600" dirty="0">
                          <a:solidFill>
                            <a:schemeClr val="tx1"/>
                          </a:solidFill>
                        </a:rPr>
                        <a:t>Research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600" dirty="0" err="1">
                          <a:solidFill>
                            <a:schemeClr val="bg1"/>
                          </a:solidFill>
                        </a:rPr>
                        <a:t>SoarTech</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sz="1600" dirty="0" err="1"/>
                        <a:t>SoarAuto</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63181">
                <a:tc>
                  <a:txBody>
                    <a:bodyPr/>
                    <a:lstStyle/>
                    <a:p>
                      <a:r>
                        <a:rPr lang="en-US" sz="1600" dirty="0">
                          <a:solidFill>
                            <a:schemeClr val="tx1"/>
                          </a:solidFill>
                        </a:rPr>
                        <a:t>Non-Research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err="1"/>
                        <a:t>SoarTech</a:t>
                      </a:r>
                      <a:r>
                        <a:rPr lang="en-US" sz="1600" dirty="0"/>
                        <a:t>  Engineering Division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err="1"/>
                        <a:t>Glidin</a:t>
                      </a:r>
                      <a:r>
                        <a:rPr lang="en-US" sz="1600" dirty="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9" name="Picture 8">
            <a:extLst>
              <a:ext uri="{FF2B5EF4-FFF2-40B4-BE49-F238E27FC236}">
                <a16:creationId xmlns:a16="http://schemas.microsoft.com/office/drawing/2014/main" id="{FABF999C-2AC3-8048-9C1B-7D5BC64058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0786" y="4225597"/>
            <a:ext cx="3312686" cy="2175047"/>
          </a:xfrm>
          <a:prstGeom prst="rect">
            <a:avLst/>
          </a:prstGeom>
        </p:spPr>
      </p:pic>
    </p:spTree>
    <p:extLst>
      <p:ext uri="{BB962C8B-B14F-4D97-AF65-F5344CB8AC3E}">
        <p14:creationId xmlns:p14="http://schemas.microsoft.com/office/powerpoint/2010/main" val="243313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375" y="857250"/>
            <a:ext cx="7715250" cy="5143500"/>
          </a:xfrm>
          <a:prstGeom prst="rect">
            <a:avLst/>
          </a:prstGeom>
        </p:spPr>
      </p:pic>
    </p:spTree>
    <p:extLst>
      <p:ext uri="{BB962C8B-B14F-4D97-AF65-F5344CB8AC3E}">
        <p14:creationId xmlns:p14="http://schemas.microsoft.com/office/powerpoint/2010/main" val="212577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24E8-27B4-5A40-B88C-7A472880ADC9}"/>
              </a:ext>
            </a:extLst>
          </p:cNvPr>
          <p:cNvSpPr>
            <a:spLocks noGrp="1"/>
          </p:cNvSpPr>
          <p:nvPr>
            <p:ph type="title"/>
          </p:nvPr>
        </p:nvSpPr>
        <p:spPr/>
        <p:txBody>
          <a:bodyPr/>
          <a:lstStyle/>
          <a:p>
            <a:r>
              <a:rPr lang="en-US" dirty="0" err="1"/>
              <a:t>FireHack</a:t>
            </a:r>
            <a:r>
              <a:rPr lang="en-US" dirty="0"/>
              <a:t> competition at AFRL</a:t>
            </a:r>
          </a:p>
        </p:txBody>
      </p:sp>
      <p:sp>
        <p:nvSpPr>
          <p:cNvPr id="4" name="Footer Placeholder 3">
            <a:extLst>
              <a:ext uri="{FF2B5EF4-FFF2-40B4-BE49-F238E27FC236}">
                <a16:creationId xmlns:a16="http://schemas.microsoft.com/office/drawing/2014/main" id="{52B5BA35-38C9-114C-84AE-8ACFD5A45CDA}"/>
              </a:ext>
            </a:extLst>
          </p:cNvPr>
          <p:cNvSpPr>
            <a:spLocks noGrp="1"/>
          </p:cNvSpPr>
          <p:nvPr>
            <p:ph type="ftr" sz="quarter" idx="10"/>
          </p:nvPr>
        </p:nvSpPr>
        <p:spPr/>
        <p:txBody>
          <a:bodyPr/>
          <a:lstStyle/>
          <a:p>
            <a:pPr>
              <a:defRPr/>
            </a:pPr>
            <a:r>
              <a:rPr lang="en-US">
                <a:latin typeface="Calibri"/>
              </a:rPr>
              <a:t>Soar Technology, Inc. Proprietary 	</a:t>
            </a:r>
            <a:fld id="{FFDA2092-A364-46F7-9828-66FD3AEC94BE}" type="datetime1">
              <a:rPr lang="en-US" smtClean="0">
                <a:latin typeface="Calibri"/>
              </a:rPr>
              <a:pPr>
                <a:defRPr/>
              </a:pPr>
              <a:t>6/30/19</a:t>
            </a:fld>
            <a:endParaRPr lang="en-US">
              <a:solidFill>
                <a:srgbClr val="000000"/>
              </a:solidFill>
              <a:latin typeface="Arial" charset="0"/>
            </a:endParaRPr>
          </a:p>
        </p:txBody>
      </p:sp>
      <p:sp>
        <p:nvSpPr>
          <p:cNvPr id="5" name="Slide Number Placeholder 4">
            <a:extLst>
              <a:ext uri="{FF2B5EF4-FFF2-40B4-BE49-F238E27FC236}">
                <a16:creationId xmlns:a16="http://schemas.microsoft.com/office/drawing/2014/main" id="{9017CAAD-BFB1-2E45-9F47-DD39EA854F82}"/>
              </a:ext>
            </a:extLst>
          </p:cNvPr>
          <p:cNvSpPr>
            <a:spLocks noGrp="1"/>
          </p:cNvSpPr>
          <p:nvPr>
            <p:ph type="sldNum" sz="quarter" idx="11"/>
          </p:nvPr>
        </p:nvSpPr>
        <p:spPr/>
        <p:txBody>
          <a:bodyPr/>
          <a:lstStyle/>
          <a:p>
            <a:pPr>
              <a:defRPr/>
            </a:pPr>
            <a:fld id="{E1584143-B998-47E3-B9C1-542B66EB220E}" type="slidenum">
              <a:rPr lang="en-US" smtClean="0">
                <a:solidFill>
                  <a:srgbClr val="FFFFFF"/>
                </a:solidFill>
                <a:latin typeface="Calibri"/>
              </a:rPr>
              <a:pPr>
                <a:defRPr/>
              </a:pPr>
              <a:t>4</a:t>
            </a:fld>
            <a:endParaRPr lang="en-US">
              <a:solidFill>
                <a:srgbClr val="FFFFFF"/>
              </a:solidFill>
              <a:latin typeface="Calibri"/>
            </a:endParaRPr>
          </a:p>
        </p:txBody>
      </p:sp>
      <p:pic>
        <p:nvPicPr>
          <p:cNvPr id="6" name="Picture 5">
            <a:extLst>
              <a:ext uri="{FF2B5EF4-FFF2-40B4-BE49-F238E27FC236}">
                <a16:creationId xmlns:a16="http://schemas.microsoft.com/office/drawing/2014/main" id="{A9D2072F-DACA-AD48-867E-764E5E9C9E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6409" y="2010738"/>
            <a:ext cx="3137109" cy="3423264"/>
          </a:xfrm>
          <a:prstGeom prst="rect">
            <a:avLst/>
          </a:prstGeom>
        </p:spPr>
      </p:pic>
      <p:pic>
        <p:nvPicPr>
          <p:cNvPr id="7" name="Picture 6">
            <a:extLst>
              <a:ext uri="{FF2B5EF4-FFF2-40B4-BE49-F238E27FC236}">
                <a16:creationId xmlns:a16="http://schemas.microsoft.com/office/drawing/2014/main" id="{427F87AA-9754-6F41-A789-34775FDB3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9196" y="2010738"/>
            <a:ext cx="4143909" cy="3107932"/>
          </a:xfrm>
          <a:prstGeom prst="rect">
            <a:avLst/>
          </a:prstGeom>
        </p:spPr>
      </p:pic>
    </p:spTree>
    <p:extLst>
      <p:ext uri="{BB962C8B-B14F-4D97-AF65-F5344CB8AC3E}">
        <p14:creationId xmlns:p14="http://schemas.microsoft.com/office/powerpoint/2010/main" val="260546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0501" y="134110"/>
            <a:ext cx="8197597" cy="727788"/>
          </a:xfrm>
        </p:spPr>
        <p:txBody>
          <a:bodyPr/>
          <a:lstStyle/>
          <a:p>
            <a:pPr algn="ctr"/>
            <a:r>
              <a:rPr lang="en-US" sz="2000" dirty="0" err="1"/>
              <a:t>SoarTech</a:t>
            </a:r>
            <a:r>
              <a:rPr lang="en-US" sz="2000" dirty="0"/>
              <a:t> has a wholly-owned subsidiary, ”</a:t>
            </a:r>
            <a:r>
              <a:rPr lang="en-US" sz="2000" dirty="0" err="1"/>
              <a:t>SoarAuto</a:t>
            </a:r>
            <a:r>
              <a:rPr lang="en-US" sz="2000" dirty="0"/>
              <a:t>” focusing on AI applications in transportation for the commercial market. </a:t>
            </a:r>
            <a:br>
              <a:rPr lang="en-US" sz="2000" dirty="0"/>
            </a:br>
            <a:endParaRPr lang="en-US" sz="2000" dirty="0"/>
          </a:p>
        </p:txBody>
      </p:sp>
      <p:pic>
        <p:nvPicPr>
          <p:cNvPr id="4" name="Picture 3" descr="SOAR Logo OCT2017.png">
            <a:extLst>
              <a:ext uri="{FF2B5EF4-FFF2-40B4-BE49-F238E27FC236}">
                <a16:creationId xmlns:a16="http://schemas.microsoft.com/office/drawing/2014/main" id="{90208361-C3F5-4DBE-9E29-DA3EF59C2B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7476" y="1377449"/>
            <a:ext cx="1969826" cy="952318"/>
          </a:xfrm>
          <a:prstGeom prst="rect">
            <a:avLst/>
          </a:prstGeom>
        </p:spPr>
      </p:pic>
      <p:sp>
        <p:nvSpPr>
          <p:cNvPr id="5" name="Title 1">
            <a:extLst>
              <a:ext uri="{FF2B5EF4-FFF2-40B4-BE49-F238E27FC236}">
                <a16:creationId xmlns:a16="http://schemas.microsoft.com/office/drawing/2014/main" id="{A1B5DC28-B591-4F27-B053-D4FC5DAC72D5}"/>
              </a:ext>
            </a:extLst>
          </p:cNvPr>
          <p:cNvSpPr txBox="1">
            <a:spLocks/>
          </p:cNvSpPr>
          <p:nvPr/>
        </p:nvSpPr>
        <p:spPr bwMode="auto">
          <a:xfrm>
            <a:off x="1450251" y="2527846"/>
            <a:ext cx="6174298" cy="5719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400" b="1">
                <a:solidFill>
                  <a:srgbClr val="007790"/>
                </a:solidFill>
                <a:latin typeface="+mj-lt"/>
                <a:ea typeface="+mj-ea"/>
                <a:cs typeface="ヒラギノ角ゴ Pro W3" charset="-128"/>
              </a:defRPr>
            </a:lvl1pPr>
            <a:lvl2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charset="-128"/>
              </a:defRPr>
            </a:lvl2pPr>
            <a:lvl3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charset="-128"/>
              </a:defRPr>
            </a:lvl3pPr>
            <a:lvl4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charset="-128"/>
              </a:defRPr>
            </a:lvl4pPr>
            <a:lvl5pPr algn="l" rtl="0" eaLnBrk="0" fontAlgn="base" hangingPunct="0">
              <a:spcBef>
                <a:spcPct val="0"/>
              </a:spcBef>
              <a:spcAft>
                <a:spcPct val="0"/>
              </a:spcAft>
              <a:defRPr sz="2800" b="1">
                <a:solidFill>
                  <a:srgbClr val="007790"/>
                </a:solidFill>
                <a:latin typeface="Calibri" pitchFamily="28" charset="0"/>
                <a:ea typeface="ヒラギノ角ゴ Pro W3" pitchFamily="28" charset="-128"/>
                <a:cs typeface="ヒラギノ角ゴ Pro W3" charset="-128"/>
              </a:defRPr>
            </a:lvl5pPr>
            <a:lvl6pPr marL="457200" algn="l" rtl="0" fontAlgn="base">
              <a:spcBef>
                <a:spcPct val="0"/>
              </a:spcBef>
              <a:spcAft>
                <a:spcPct val="0"/>
              </a:spcAft>
              <a:defRPr sz="2800" b="1">
                <a:solidFill>
                  <a:srgbClr val="007790"/>
                </a:solidFill>
                <a:latin typeface="Calibri" pitchFamily="28" charset="0"/>
                <a:ea typeface="ヒラギノ角ゴ Pro W3" pitchFamily="28" charset="-128"/>
              </a:defRPr>
            </a:lvl6pPr>
            <a:lvl7pPr marL="914400" algn="l" rtl="0" fontAlgn="base">
              <a:spcBef>
                <a:spcPct val="0"/>
              </a:spcBef>
              <a:spcAft>
                <a:spcPct val="0"/>
              </a:spcAft>
              <a:defRPr sz="2800" b="1">
                <a:solidFill>
                  <a:srgbClr val="007790"/>
                </a:solidFill>
                <a:latin typeface="Calibri" pitchFamily="28" charset="0"/>
                <a:ea typeface="ヒラギノ角ゴ Pro W3" pitchFamily="28" charset="-128"/>
              </a:defRPr>
            </a:lvl7pPr>
            <a:lvl8pPr marL="1371600" algn="l" rtl="0" fontAlgn="base">
              <a:spcBef>
                <a:spcPct val="0"/>
              </a:spcBef>
              <a:spcAft>
                <a:spcPct val="0"/>
              </a:spcAft>
              <a:defRPr sz="2800" b="1">
                <a:solidFill>
                  <a:srgbClr val="007790"/>
                </a:solidFill>
                <a:latin typeface="Calibri" pitchFamily="28" charset="0"/>
                <a:ea typeface="ヒラギノ角ゴ Pro W3" pitchFamily="28" charset="-128"/>
              </a:defRPr>
            </a:lvl8pPr>
            <a:lvl9pPr marL="1828800" algn="l" rtl="0" fontAlgn="base">
              <a:spcBef>
                <a:spcPct val="0"/>
              </a:spcBef>
              <a:spcAft>
                <a:spcPct val="0"/>
              </a:spcAft>
              <a:defRPr sz="2800" b="1">
                <a:solidFill>
                  <a:srgbClr val="007790"/>
                </a:solidFill>
                <a:latin typeface="Calibri" pitchFamily="28" charset="0"/>
                <a:ea typeface="ヒラギノ角ゴ Pro W3" pitchFamily="28" charset="-128"/>
              </a:defRPr>
            </a:lvl9pPr>
          </a:lstStyle>
          <a:p>
            <a:r>
              <a:rPr lang="en-US" kern="0" baseline="0" dirty="0"/>
              <a:t>Human-like autonomy that learns to anticipate</a:t>
            </a:r>
          </a:p>
        </p:txBody>
      </p:sp>
      <p:sp>
        <p:nvSpPr>
          <p:cNvPr id="8" name="Content Placeholder 2">
            <a:extLst>
              <a:ext uri="{FF2B5EF4-FFF2-40B4-BE49-F238E27FC236}">
                <a16:creationId xmlns:a16="http://schemas.microsoft.com/office/drawing/2014/main" id="{D572E7BC-CAC0-4E00-9C16-84BC84DC03AB}"/>
              </a:ext>
            </a:extLst>
          </p:cNvPr>
          <p:cNvSpPr>
            <a:spLocks noGrp="1"/>
          </p:cNvSpPr>
          <p:nvPr>
            <p:ph idx="1"/>
          </p:nvPr>
        </p:nvSpPr>
        <p:spPr>
          <a:xfrm>
            <a:off x="715576" y="3089390"/>
            <a:ext cx="7891612" cy="3074855"/>
          </a:xfrm>
        </p:spPr>
        <p:txBody>
          <a:bodyPr>
            <a:noAutofit/>
          </a:bodyPr>
          <a:lstStyle/>
          <a:p>
            <a:pPr marL="0" indent="0">
              <a:buNone/>
            </a:pPr>
            <a:r>
              <a:rPr lang="en-US" sz="2000" b="1" dirty="0"/>
              <a:t>SoarAuto</a:t>
            </a:r>
            <a:r>
              <a:rPr lang="en-US" sz="2000" dirty="0"/>
              <a:t> provides the benefit of </a:t>
            </a:r>
            <a:r>
              <a:rPr lang="en-US" sz="2000" u="sng" dirty="0"/>
              <a:t>experienced</a:t>
            </a:r>
            <a:r>
              <a:rPr lang="en-US" sz="2000" dirty="0"/>
              <a:t> and </a:t>
            </a:r>
            <a:r>
              <a:rPr lang="en-US" sz="2000" u="sng" dirty="0"/>
              <a:t>trusted</a:t>
            </a:r>
            <a:r>
              <a:rPr lang="en-US" sz="2000" dirty="0"/>
              <a:t> autonomy:</a:t>
            </a:r>
          </a:p>
          <a:p>
            <a:pPr marL="458788" indent="-219075"/>
            <a:r>
              <a:rPr lang="en-US" sz="2000" b="1" dirty="0"/>
              <a:t>Quickly adapt </a:t>
            </a:r>
            <a:r>
              <a:rPr lang="en-US" sz="2000" dirty="0"/>
              <a:t>to special cases through experience </a:t>
            </a:r>
          </a:p>
          <a:p>
            <a:pPr marL="458788" indent="-219075"/>
            <a:r>
              <a:rPr lang="en-US" sz="2000" b="1" dirty="0"/>
              <a:t>Anticipate </a:t>
            </a:r>
            <a:r>
              <a:rPr lang="en-US" sz="2000" dirty="0"/>
              <a:t>safety critical situations by</a:t>
            </a:r>
            <a:r>
              <a:rPr lang="en-US" sz="2000" b="1" dirty="0"/>
              <a:t>:</a:t>
            </a:r>
            <a:endParaRPr lang="en-US" sz="2000" dirty="0"/>
          </a:p>
          <a:p>
            <a:pPr marL="763574" lvl="1" indent="-230188"/>
            <a:r>
              <a:rPr lang="en-US" sz="1600" dirty="0"/>
              <a:t>Reasoning about uncertain, </a:t>
            </a:r>
            <a:r>
              <a:rPr lang="en-US" sz="1600" dirty="0" err="1"/>
              <a:t>unsensed</a:t>
            </a:r>
            <a:r>
              <a:rPr lang="en-US" sz="1600" dirty="0"/>
              <a:t>, and unexpected (U</a:t>
            </a:r>
            <a:r>
              <a:rPr lang="en-US" sz="1600" baseline="30000" dirty="0"/>
              <a:t>3</a:t>
            </a:r>
            <a:r>
              <a:rPr lang="en-US" sz="1600" dirty="0"/>
              <a:t>)risks</a:t>
            </a:r>
          </a:p>
          <a:p>
            <a:pPr marL="763574" lvl="1" indent="-230188"/>
            <a:r>
              <a:rPr lang="en-US" sz="1600" dirty="0"/>
              <a:t>Reasoning further in advance</a:t>
            </a:r>
          </a:p>
          <a:p>
            <a:pPr marL="458788" indent="-219075"/>
            <a:r>
              <a:rPr lang="en-US" sz="2000" b="1" dirty="0"/>
              <a:t>Rapidly expand autonomy</a:t>
            </a:r>
            <a:r>
              <a:rPr lang="en-US" sz="2000" dirty="0"/>
              <a:t>, blending heuristic and learned knowledge</a:t>
            </a:r>
          </a:p>
          <a:p>
            <a:pPr marL="458788" indent="-219075"/>
            <a:r>
              <a:rPr lang="en-US" sz="2000" b="1" dirty="0"/>
              <a:t>Share experiences</a:t>
            </a:r>
            <a:r>
              <a:rPr lang="en-US" sz="2000" dirty="0"/>
              <a:t>, accelerating deployment of robust autonomy</a:t>
            </a:r>
          </a:p>
          <a:p>
            <a:pPr marL="458788" indent="-219075"/>
            <a:r>
              <a:rPr lang="en-US" sz="2000" dirty="0"/>
              <a:t>Fully </a:t>
            </a:r>
            <a:r>
              <a:rPr lang="en-US" sz="2000" b="1" dirty="0"/>
              <a:t>transparent </a:t>
            </a:r>
            <a:r>
              <a:rPr lang="en-US" sz="2000" dirty="0"/>
              <a:t>reasoning, including learned knowledge</a:t>
            </a:r>
          </a:p>
        </p:txBody>
      </p:sp>
      <p:cxnSp>
        <p:nvCxnSpPr>
          <p:cNvPr id="3" name="Straight Connector 2">
            <a:extLst>
              <a:ext uri="{FF2B5EF4-FFF2-40B4-BE49-F238E27FC236}">
                <a16:creationId xmlns:a16="http://schemas.microsoft.com/office/drawing/2014/main" id="{45C400B0-9A26-43F2-8E1F-1B76167A156B}"/>
              </a:ext>
            </a:extLst>
          </p:cNvPr>
          <p:cNvCxnSpPr/>
          <p:nvPr/>
        </p:nvCxnSpPr>
        <p:spPr bwMode="auto">
          <a:xfrm>
            <a:off x="677839" y="1059976"/>
            <a:ext cx="8120259"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5288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682-4B6F-B147-A53E-0E4327EECA1C}"/>
              </a:ext>
            </a:extLst>
          </p:cNvPr>
          <p:cNvSpPr>
            <a:spLocks noGrp="1"/>
          </p:cNvSpPr>
          <p:nvPr>
            <p:ph type="title"/>
          </p:nvPr>
        </p:nvSpPr>
        <p:spPr/>
        <p:txBody>
          <a:bodyPr/>
          <a:lstStyle/>
          <a:p>
            <a:r>
              <a:rPr lang="en-US" dirty="0"/>
              <a:t>Skyfall Parachute Descent Trainer</a:t>
            </a:r>
          </a:p>
        </p:txBody>
      </p:sp>
      <p:sp>
        <p:nvSpPr>
          <p:cNvPr id="3" name="Content Placeholder 2">
            <a:extLst>
              <a:ext uri="{FF2B5EF4-FFF2-40B4-BE49-F238E27FC236}">
                <a16:creationId xmlns:a16="http://schemas.microsoft.com/office/drawing/2014/main" id="{EFD4CE47-22F1-CB48-81CE-8736DC476E6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25A6990-290F-C644-9A85-334EFD75517B}"/>
              </a:ext>
            </a:extLst>
          </p:cNvPr>
          <p:cNvSpPr>
            <a:spLocks noGrp="1"/>
          </p:cNvSpPr>
          <p:nvPr>
            <p:ph type="ftr" sz="quarter" idx="10"/>
          </p:nvPr>
        </p:nvSpPr>
        <p:spPr/>
        <p:txBody>
          <a:bodyPr/>
          <a:lstStyle/>
          <a:p>
            <a:pPr>
              <a:defRPr/>
            </a:pPr>
            <a:r>
              <a:rPr lang="en-US">
                <a:latin typeface="Calibri"/>
              </a:rPr>
              <a:t>Soar Technology, Inc. Proprietary 	</a:t>
            </a:r>
            <a:fld id="{FFDA2092-A364-46F7-9828-66FD3AEC94BE}" type="datetime1">
              <a:rPr lang="en-US" smtClean="0">
                <a:latin typeface="Calibri"/>
              </a:rPr>
              <a:pPr>
                <a:defRPr/>
              </a:pPr>
              <a:t>6/30/19</a:t>
            </a:fld>
            <a:endParaRPr lang="en-US">
              <a:solidFill>
                <a:srgbClr val="000000"/>
              </a:solidFill>
              <a:latin typeface="Arial" charset="0"/>
            </a:endParaRPr>
          </a:p>
        </p:txBody>
      </p:sp>
      <p:sp>
        <p:nvSpPr>
          <p:cNvPr id="5" name="Slide Number Placeholder 4">
            <a:extLst>
              <a:ext uri="{FF2B5EF4-FFF2-40B4-BE49-F238E27FC236}">
                <a16:creationId xmlns:a16="http://schemas.microsoft.com/office/drawing/2014/main" id="{AC19C2DC-99EA-0B42-B12A-A004EA240535}"/>
              </a:ext>
            </a:extLst>
          </p:cNvPr>
          <p:cNvSpPr>
            <a:spLocks noGrp="1"/>
          </p:cNvSpPr>
          <p:nvPr>
            <p:ph type="sldNum" sz="quarter" idx="11"/>
          </p:nvPr>
        </p:nvSpPr>
        <p:spPr/>
        <p:txBody>
          <a:bodyPr/>
          <a:lstStyle/>
          <a:p>
            <a:pPr>
              <a:defRPr/>
            </a:pPr>
            <a:fld id="{E1584143-B998-47E3-B9C1-542B66EB220E}" type="slidenum">
              <a:rPr lang="en-US" smtClean="0">
                <a:solidFill>
                  <a:srgbClr val="FFFFFF"/>
                </a:solidFill>
                <a:latin typeface="Calibri"/>
              </a:rPr>
              <a:pPr>
                <a:defRPr/>
              </a:pPr>
              <a:t>6</a:t>
            </a:fld>
            <a:endParaRPr lang="en-US">
              <a:solidFill>
                <a:srgbClr val="FFFFFF"/>
              </a:solidFill>
              <a:latin typeface="Calibri"/>
            </a:endParaRPr>
          </a:p>
        </p:txBody>
      </p:sp>
      <p:pic>
        <p:nvPicPr>
          <p:cNvPr id="6" name="Picture 5">
            <a:extLst>
              <a:ext uri="{FF2B5EF4-FFF2-40B4-BE49-F238E27FC236}">
                <a16:creationId xmlns:a16="http://schemas.microsoft.com/office/drawing/2014/main" id="{FB34D492-DC7F-A94F-82C0-FF63FD548D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73469" y="1708785"/>
            <a:ext cx="3550577" cy="3811270"/>
          </a:xfrm>
          <a:prstGeom prst="rect">
            <a:avLst/>
          </a:prstGeom>
        </p:spPr>
      </p:pic>
      <p:pic>
        <p:nvPicPr>
          <p:cNvPr id="7" name="Picture 6">
            <a:extLst>
              <a:ext uri="{FF2B5EF4-FFF2-40B4-BE49-F238E27FC236}">
                <a16:creationId xmlns:a16="http://schemas.microsoft.com/office/drawing/2014/main" id="{B2C68A7E-4E0A-8841-898C-21F5A1F8E5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32044" y="1653770"/>
            <a:ext cx="3304207" cy="1882775"/>
          </a:xfrm>
          <a:prstGeom prst="rect">
            <a:avLst/>
          </a:prstGeom>
        </p:spPr>
      </p:pic>
      <p:pic>
        <p:nvPicPr>
          <p:cNvPr id="8" name="Picture 7">
            <a:extLst>
              <a:ext uri="{FF2B5EF4-FFF2-40B4-BE49-F238E27FC236}">
                <a16:creationId xmlns:a16="http://schemas.microsoft.com/office/drawing/2014/main" id="{8444DB08-10D6-F04A-9422-45BCCC1AD2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4932044" y="3806190"/>
            <a:ext cx="3286126" cy="1617345"/>
          </a:xfrm>
          <a:prstGeom prst="rect">
            <a:avLst/>
          </a:prstGeom>
        </p:spPr>
      </p:pic>
    </p:spTree>
    <p:extLst>
      <p:ext uri="{BB962C8B-B14F-4D97-AF65-F5344CB8AC3E}">
        <p14:creationId xmlns:p14="http://schemas.microsoft.com/office/powerpoint/2010/main" val="3906611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813E-3E13-8B47-A930-E2EEEEB1DEB0}"/>
              </a:ext>
            </a:extLst>
          </p:cNvPr>
          <p:cNvSpPr>
            <a:spLocks noGrp="1"/>
          </p:cNvSpPr>
          <p:nvPr>
            <p:ph type="title"/>
          </p:nvPr>
        </p:nvSpPr>
        <p:spPr/>
        <p:txBody>
          <a:bodyPr/>
          <a:lstStyle/>
          <a:p>
            <a:r>
              <a:rPr lang="en-US" dirty="0" err="1"/>
              <a:t>Glidin</a:t>
            </a:r>
            <a:r>
              <a:rPr lang="en-US" dirty="0"/>
              <a:t>’ 2</a:t>
            </a:r>
          </a:p>
        </p:txBody>
      </p:sp>
      <p:pic>
        <p:nvPicPr>
          <p:cNvPr id="11" name="Content Placeholder 10">
            <a:extLst>
              <a:ext uri="{FF2B5EF4-FFF2-40B4-BE49-F238E27FC236}">
                <a16:creationId xmlns:a16="http://schemas.microsoft.com/office/drawing/2014/main" id="{0BBF5F82-FA79-B44E-8AD7-0289B40FFD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37260" y="3894208"/>
            <a:ext cx="3664638" cy="2443092"/>
          </a:xfrm>
        </p:spPr>
      </p:pic>
      <p:sp>
        <p:nvSpPr>
          <p:cNvPr id="4" name="Footer Placeholder 3">
            <a:extLst>
              <a:ext uri="{FF2B5EF4-FFF2-40B4-BE49-F238E27FC236}">
                <a16:creationId xmlns:a16="http://schemas.microsoft.com/office/drawing/2014/main" id="{6730B891-EF97-B244-A544-8C7A3FE4AB6D}"/>
              </a:ext>
            </a:extLst>
          </p:cNvPr>
          <p:cNvSpPr>
            <a:spLocks noGrp="1"/>
          </p:cNvSpPr>
          <p:nvPr>
            <p:ph type="ftr" sz="quarter" idx="10"/>
          </p:nvPr>
        </p:nvSpPr>
        <p:spPr/>
        <p:txBody>
          <a:bodyPr/>
          <a:lstStyle/>
          <a:p>
            <a:pPr>
              <a:defRPr/>
            </a:pPr>
            <a:r>
              <a:rPr lang="en-US">
                <a:latin typeface="Calibri"/>
              </a:rPr>
              <a:t>Soar Technology, Inc. Proprietary 	</a:t>
            </a:r>
            <a:fld id="{FFDA2092-A364-46F7-9828-66FD3AEC94BE}" type="datetime1">
              <a:rPr lang="en-US" smtClean="0">
                <a:latin typeface="Calibri"/>
              </a:rPr>
              <a:pPr>
                <a:defRPr/>
              </a:pPr>
              <a:t>6/30/19</a:t>
            </a:fld>
            <a:endParaRPr lang="en-US">
              <a:solidFill>
                <a:srgbClr val="000000"/>
              </a:solidFill>
              <a:latin typeface="Arial" charset="0"/>
            </a:endParaRPr>
          </a:p>
        </p:txBody>
      </p:sp>
      <p:sp>
        <p:nvSpPr>
          <p:cNvPr id="5" name="Slide Number Placeholder 4">
            <a:extLst>
              <a:ext uri="{FF2B5EF4-FFF2-40B4-BE49-F238E27FC236}">
                <a16:creationId xmlns:a16="http://schemas.microsoft.com/office/drawing/2014/main" id="{9C166169-386D-FE41-90A6-40F9090171A3}"/>
              </a:ext>
            </a:extLst>
          </p:cNvPr>
          <p:cNvSpPr>
            <a:spLocks noGrp="1"/>
          </p:cNvSpPr>
          <p:nvPr>
            <p:ph type="sldNum" sz="quarter" idx="11"/>
          </p:nvPr>
        </p:nvSpPr>
        <p:spPr/>
        <p:txBody>
          <a:bodyPr/>
          <a:lstStyle/>
          <a:p>
            <a:pPr>
              <a:defRPr/>
            </a:pPr>
            <a:fld id="{E1584143-B998-47E3-B9C1-542B66EB220E}" type="slidenum">
              <a:rPr lang="en-US" smtClean="0">
                <a:solidFill>
                  <a:srgbClr val="FFFFFF"/>
                </a:solidFill>
                <a:latin typeface="Calibri"/>
              </a:rPr>
              <a:pPr>
                <a:defRPr/>
              </a:pPr>
              <a:t>7</a:t>
            </a:fld>
            <a:endParaRPr lang="en-US">
              <a:solidFill>
                <a:srgbClr val="FFFFFF"/>
              </a:solidFill>
              <a:latin typeface="Calibri"/>
            </a:endParaRPr>
          </a:p>
        </p:txBody>
      </p:sp>
      <p:pic>
        <p:nvPicPr>
          <p:cNvPr id="6" name="Picture 5">
            <a:extLst>
              <a:ext uri="{FF2B5EF4-FFF2-40B4-BE49-F238E27FC236}">
                <a16:creationId xmlns:a16="http://schemas.microsoft.com/office/drawing/2014/main" id="{3545EDF6-374F-DD40-980E-8FC3F43918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034" y="3891238"/>
            <a:ext cx="1830084" cy="2440112"/>
          </a:xfrm>
          <a:prstGeom prst="rect">
            <a:avLst/>
          </a:prstGeom>
        </p:spPr>
      </p:pic>
      <p:pic>
        <p:nvPicPr>
          <p:cNvPr id="13" name="Picture 12">
            <a:extLst>
              <a:ext uri="{FF2B5EF4-FFF2-40B4-BE49-F238E27FC236}">
                <a16:creationId xmlns:a16="http://schemas.microsoft.com/office/drawing/2014/main" id="{6FB609D2-BAEC-B543-ABBE-7EBC5D974F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261" y="990600"/>
            <a:ext cx="3664044" cy="2748033"/>
          </a:xfrm>
          <a:prstGeom prst="rect">
            <a:avLst/>
          </a:prstGeom>
        </p:spPr>
      </p:pic>
      <p:pic>
        <p:nvPicPr>
          <p:cNvPr id="15" name="Picture 14">
            <a:extLst>
              <a:ext uri="{FF2B5EF4-FFF2-40B4-BE49-F238E27FC236}">
                <a16:creationId xmlns:a16="http://schemas.microsoft.com/office/drawing/2014/main" id="{E3BA6498-D85A-9547-8C2B-D75F76021E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74076" y="990600"/>
            <a:ext cx="1830042" cy="2745063"/>
          </a:xfrm>
          <a:prstGeom prst="rect">
            <a:avLst/>
          </a:prstGeom>
        </p:spPr>
      </p:pic>
    </p:spTree>
    <p:extLst>
      <p:ext uri="{BB962C8B-B14F-4D97-AF65-F5344CB8AC3E}">
        <p14:creationId xmlns:p14="http://schemas.microsoft.com/office/powerpoint/2010/main" val="287647753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alibri"/>
        <a:ea typeface="ヒラギノ角ゴ Pro W3"/>
        <a:cs typeface=""/>
      </a:majorFont>
      <a:minorFont>
        <a:latin typeface="Calibri"/>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ヒラギノ角ゴ Pro W3"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Arial" charset="0"/>
            <a:ea typeface="ヒラギノ角ゴ Pro W3" pitchFamily="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rgbClr val="003399"/>
            </a:solidFill>
            <a:effectLst/>
            <a:latin typeface="Arial" charset="0"/>
          </a:defRPr>
        </a:defPPr>
      </a:lstStyle>
    </a:lnDef>
  </a:objectDefaults>
  <a:extraClrSchemeLst>
    <a:extraClrScheme>
      <a:clrScheme name="4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4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SoarTech PowerPoint Template</Template>
  <TotalTime>5504</TotalTime>
  <Words>157</Words>
  <Application>Microsoft Macintosh PowerPoint</Application>
  <PresentationFormat>On-screen Show (4:3)</PresentationFormat>
  <Paragraphs>40</Paragraphs>
  <Slides>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ＭＳ Ｐゴシック</vt:lpstr>
      <vt:lpstr>ヒラギノ角ゴ Pro W3</vt:lpstr>
      <vt:lpstr>Arial</vt:lpstr>
      <vt:lpstr>Calibri</vt:lpstr>
      <vt:lpstr>Helvetica Neue Light</vt:lpstr>
      <vt:lpstr>Lucida Sans</vt:lpstr>
      <vt:lpstr>Palatino Linotype</vt:lpstr>
      <vt:lpstr>Times</vt:lpstr>
      <vt:lpstr>Wingdings</vt:lpstr>
      <vt:lpstr>Blank Presentation</vt:lpstr>
      <vt:lpstr>9_Default Design</vt:lpstr>
      <vt:lpstr>PowerPoint Presentation</vt:lpstr>
      <vt:lpstr>Soar Technology, Inc.</vt:lpstr>
      <vt:lpstr>PowerPoint Presentation</vt:lpstr>
      <vt:lpstr>FireHack competition at AFRL</vt:lpstr>
      <vt:lpstr>SoarTech has a wholly-owned subsidiary, ”SoarAuto” focusing on AI applications in transportation for the commercial market.  </vt:lpstr>
      <vt:lpstr>Skyfall Parachute Descent Trainer</vt:lpstr>
      <vt:lpstr>Glidin’ 2</vt:lpstr>
    </vt:vector>
  </TitlesOfParts>
  <Company>USC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Serious Games</dc:title>
  <dc:creator>Michael van Lent</dc:creator>
  <cp:lastModifiedBy>STIT #2 Officelicense 02</cp:lastModifiedBy>
  <cp:revision>239</cp:revision>
  <dcterms:created xsi:type="dcterms:W3CDTF">2007-02-15T03:12:40Z</dcterms:created>
  <dcterms:modified xsi:type="dcterms:W3CDTF">2019-06-30T20:18:43Z</dcterms:modified>
</cp:coreProperties>
</file>